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2"/>
  </p:notesMasterIdLst>
  <p:sldIdLst>
    <p:sldId id="261" r:id="rId2"/>
    <p:sldId id="262" r:id="rId3"/>
    <p:sldId id="263" r:id="rId4"/>
    <p:sldId id="264" r:id="rId5"/>
    <p:sldId id="282" r:id="rId6"/>
    <p:sldId id="266" r:id="rId7"/>
    <p:sldId id="284" r:id="rId8"/>
    <p:sldId id="285" r:id="rId9"/>
    <p:sldId id="286" r:id="rId10"/>
    <p:sldId id="265" r:id="rId11"/>
    <p:sldId id="287" r:id="rId12"/>
    <p:sldId id="289" r:id="rId13"/>
    <p:sldId id="288" r:id="rId14"/>
    <p:sldId id="267" r:id="rId15"/>
    <p:sldId id="283" r:id="rId16"/>
    <p:sldId id="290" r:id="rId17"/>
    <p:sldId id="268" r:id="rId18"/>
    <p:sldId id="280" r:id="rId19"/>
    <p:sldId id="279" r:id="rId20"/>
    <p:sldId id="281" r:id="rId21"/>
  </p:sldIdLst>
  <p:sldSz cx="9144000" cy="5143500" type="screen16x9"/>
  <p:notesSz cx="6858000" cy="9144000"/>
  <p:embeddedFontLst>
    <p:embeddedFont>
      <p:font typeface="Hanken Grotesk" panose="020B0600000101010101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Syne" panose="020B0600000101010101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훈 김" initials="정김" lastIdx="2" clrIdx="0">
    <p:extLst>
      <p:ext uri="{19B8F6BF-5375-455C-9EA6-DF929625EA0E}">
        <p15:presenceInfo xmlns:p15="http://schemas.microsoft.com/office/powerpoint/2012/main" userId="b3dd242e8a3ffb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D892B2-763C-4AE4-BD55-DBED6459F644}">
  <a:tblStyle styleId="{EAD892B2-763C-4AE4-BD55-DBED6459F6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11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훈 김" userId="b3dd242e8a3ffb47" providerId="LiveId" clId="{8B5EF6C6-C021-4D1C-9040-965441AA8E25}"/>
    <pc:docChg chg="undo custSel addSld delSld modSld sldOrd">
      <pc:chgData name="정훈 김" userId="b3dd242e8a3ffb47" providerId="LiveId" clId="{8B5EF6C6-C021-4D1C-9040-965441AA8E25}" dt="2024-11-14T19:40:03.283" v="2223" actId="14100"/>
      <pc:docMkLst>
        <pc:docMk/>
      </pc:docMkLst>
      <pc:sldChg chg="del">
        <pc:chgData name="정훈 김" userId="b3dd242e8a3ffb47" providerId="LiveId" clId="{8B5EF6C6-C021-4D1C-9040-965441AA8E25}" dt="2024-11-14T18:36:38.384" v="0" actId="47"/>
        <pc:sldMkLst>
          <pc:docMk/>
          <pc:sldMk cId="0" sldId="256"/>
        </pc:sldMkLst>
      </pc:sldChg>
      <pc:sldChg chg="del">
        <pc:chgData name="정훈 김" userId="b3dd242e8a3ffb47" providerId="LiveId" clId="{8B5EF6C6-C021-4D1C-9040-965441AA8E25}" dt="2024-11-14T18:36:39.232" v="1" actId="47"/>
        <pc:sldMkLst>
          <pc:docMk/>
          <pc:sldMk cId="0" sldId="257"/>
        </pc:sldMkLst>
      </pc:sldChg>
      <pc:sldChg chg="del">
        <pc:chgData name="정훈 김" userId="b3dd242e8a3ffb47" providerId="LiveId" clId="{8B5EF6C6-C021-4D1C-9040-965441AA8E25}" dt="2024-11-14T18:36:39.947" v="2" actId="47"/>
        <pc:sldMkLst>
          <pc:docMk/>
          <pc:sldMk cId="0" sldId="258"/>
        </pc:sldMkLst>
      </pc:sldChg>
      <pc:sldChg chg="del">
        <pc:chgData name="정훈 김" userId="b3dd242e8a3ffb47" providerId="LiveId" clId="{8B5EF6C6-C021-4D1C-9040-965441AA8E25}" dt="2024-11-14T18:36:40.649" v="3" actId="47"/>
        <pc:sldMkLst>
          <pc:docMk/>
          <pc:sldMk cId="0" sldId="259"/>
        </pc:sldMkLst>
      </pc:sldChg>
      <pc:sldChg chg="del">
        <pc:chgData name="정훈 김" userId="b3dd242e8a3ffb47" providerId="LiveId" clId="{8B5EF6C6-C021-4D1C-9040-965441AA8E25}" dt="2024-11-14T18:36:41.443" v="4" actId="47"/>
        <pc:sldMkLst>
          <pc:docMk/>
          <pc:sldMk cId="0" sldId="260"/>
        </pc:sldMkLst>
      </pc:sldChg>
      <pc:sldChg chg="modSp mod ord">
        <pc:chgData name="정훈 김" userId="b3dd242e8a3ffb47" providerId="LiveId" clId="{8B5EF6C6-C021-4D1C-9040-965441AA8E25}" dt="2024-11-14T18:45:40.395" v="102" actId="20577"/>
        <pc:sldMkLst>
          <pc:docMk/>
          <pc:sldMk cId="0" sldId="265"/>
        </pc:sldMkLst>
        <pc:spChg chg="mod">
          <ac:chgData name="정훈 김" userId="b3dd242e8a3ffb47" providerId="LiveId" clId="{8B5EF6C6-C021-4D1C-9040-965441AA8E25}" dt="2024-11-14T18:45:38.557" v="100" actId="20577"/>
          <ac:spMkLst>
            <pc:docMk/>
            <pc:sldMk cId="0" sldId="265"/>
            <ac:spMk id="361" creationId="{00000000-0000-0000-0000-000000000000}"/>
          </ac:spMkLst>
        </pc:spChg>
        <pc:spChg chg="mod">
          <ac:chgData name="정훈 김" userId="b3dd242e8a3ffb47" providerId="LiveId" clId="{8B5EF6C6-C021-4D1C-9040-965441AA8E25}" dt="2024-11-14T18:45:40.395" v="102" actId="20577"/>
          <ac:spMkLst>
            <pc:docMk/>
            <pc:sldMk cId="0" sldId="265"/>
            <ac:spMk id="365" creationId="{00000000-0000-0000-0000-000000000000}"/>
          </ac:spMkLst>
        </pc:spChg>
      </pc:sldChg>
      <pc:sldChg chg="addSp modSp mod">
        <pc:chgData name="정훈 김" userId="b3dd242e8a3ffb47" providerId="LiveId" clId="{8B5EF6C6-C021-4D1C-9040-965441AA8E25}" dt="2024-11-14T18:59:05.327" v="1080" actId="20577"/>
        <pc:sldMkLst>
          <pc:docMk/>
          <pc:sldMk cId="0" sldId="266"/>
        </pc:sldMkLst>
        <pc:spChg chg="add mod">
          <ac:chgData name="정훈 김" userId="b3dd242e8a3ffb47" providerId="LiveId" clId="{8B5EF6C6-C021-4D1C-9040-965441AA8E25}" dt="2024-11-14T18:59:05.327" v="1080" actId="20577"/>
          <ac:spMkLst>
            <pc:docMk/>
            <pc:sldMk cId="0" sldId="266"/>
            <ac:spMk id="3" creationId="{4D1D5D93-CF53-8E64-EB19-FAECA0706736}"/>
          </ac:spMkLst>
        </pc:spChg>
        <pc:spChg chg="add mod">
          <ac:chgData name="정훈 김" userId="b3dd242e8a3ffb47" providerId="LiveId" clId="{8B5EF6C6-C021-4D1C-9040-965441AA8E25}" dt="2024-11-14T18:59:01.220" v="1078" actId="20577"/>
          <ac:spMkLst>
            <pc:docMk/>
            <pc:sldMk cId="0" sldId="266"/>
            <ac:spMk id="4" creationId="{A4E03080-DE10-850F-FB1F-7C1CC0AE8B27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7" creationId="{AD091339-6A0E-F530-B2E3-ACB808DD0460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8" creationId="{31D401A0-B589-D727-DFAA-B4B49D9C7A89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9" creationId="{027340F2-9EB3-9AAD-A0D6-C20DE0672E0C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0" creationId="{6E770F68-DA37-2583-FCE4-0214DE534EFF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1" creationId="{E110659A-0867-758D-3D36-1CEF1EA1A0F6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2" creationId="{81034634-D7C2-9057-B310-977624BF7315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3" creationId="{7CAB817D-7B45-A213-3F99-8B4B3AB72F6A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4" creationId="{05747B77-BF20-923F-3D8B-963100B35B42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5" creationId="{55BB015A-F05A-8A66-1312-F0ADFE2305FF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6" creationId="{73733B29-90A9-97B8-9716-AB77D8FDCA0A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7" creationId="{324E6E52-E1AD-9C50-3DB4-2785FC979832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8" creationId="{38B214FB-EB5E-8CAC-196B-B6BF16D8040D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19" creationId="{7242B788-ACBC-B8E7-BA6D-FC304ED714E5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20" creationId="{6271F732-59EA-AD4A-1F2A-F0D9345A199A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21" creationId="{4FAB122A-332A-2914-80F0-30BFDB1895C8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22" creationId="{AAC4340F-8F3F-D679-E012-356378DAD8F9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23" creationId="{28A1D2B9-C678-4B40-C6F9-C3F16B672C76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24" creationId="{A911BCF7-81BE-2C63-470B-75B660700F20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25" creationId="{0C76EF9C-DFAC-B29F-F35D-B202120B30B6}"/>
          </ac:spMkLst>
        </pc:spChg>
        <pc:spChg chg="mod">
          <ac:chgData name="정훈 김" userId="b3dd242e8a3ffb47" providerId="LiveId" clId="{8B5EF6C6-C021-4D1C-9040-965441AA8E25}" dt="2024-11-14T18:58:18.776" v="965"/>
          <ac:spMkLst>
            <pc:docMk/>
            <pc:sldMk cId="0" sldId="266"/>
            <ac:spMk id="26" creationId="{C3A5070B-2B1F-B324-8F21-CF743DA477AB}"/>
          </ac:spMkLst>
        </pc:spChg>
        <pc:spChg chg="mod">
          <ac:chgData name="정훈 김" userId="b3dd242e8a3ffb47" providerId="LiveId" clId="{8B5EF6C6-C021-4D1C-9040-965441AA8E25}" dt="2024-11-14T18:58:16.212" v="964" actId="1076"/>
          <ac:spMkLst>
            <pc:docMk/>
            <pc:sldMk cId="0" sldId="266"/>
            <ac:spMk id="391" creationId="{00000000-0000-0000-0000-000000000000}"/>
          </ac:spMkLst>
        </pc:spChg>
        <pc:spChg chg="mod">
          <ac:chgData name="정훈 김" userId="b3dd242e8a3ffb47" providerId="LiveId" clId="{8B5EF6C6-C021-4D1C-9040-965441AA8E25}" dt="2024-11-14T18:58:16.212" v="964" actId="1076"/>
          <ac:spMkLst>
            <pc:docMk/>
            <pc:sldMk cId="0" sldId="266"/>
            <ac:spMk id="392" creationId="{00000000-0000-0000-0000-000000000000}"/>
          </ac:spMkLst>
        </pc:spChg>
        <pc:spChg chg="mod">
          <ac:chgData name="정훈 김" userId="b3dd242e8a3ffb47" providerId="LiveId" clId="{8B5EF6C6-C021-4D1C-9040-965441AA8E25}" dt="2024-11-14T18:58:16.212" v="964" actId="1076"/>
          <ac:spMkLst>
            <pc:docMk/>
            <pc:sldMk cId="0" sldId="266"/>
            <ac:spMk id="394" creationId="{00000000-0000-0000-0000-000000000000}"/>
          </ac:spMkLst>
        </pc:spChg>
        <pc:spChg chg="mod">
          <ac:chgData name="정훈 김" userId="b3dd242e8a3ffb47" providerId="LiveId" clId="{8B5EF6C6-C021-4D1C-9040-965441AA8E25}" dt="2024-11-14T18:58:16.212" v="964" actId="1076"/>
          <ac:spMkLst>
            <pc:docMk/>
            <pc:sldMk cId="0" sldId="266"/>
            <ac:spMk id="395" creationId="{00000000-0000-0000-0000-000000000000}"/>
          </ac:spMkLst>
        </pc:spChg>
        <pc:spChg chg="mod">
          <ac:chgData name="정훈 김" userId="b3dd242e8a3ffb47" providerId="LiveId" clId="{8B5EF6C6-C021-4D1C-9040-965441AA8E25}" dt="2024-11-14T18:58:16.212" v="964" actId="1076"/>
          <ac:spMkLst>
            <pc:docMk/>
            <pc:sldMk cId="0" sldId="266"/>
            <ac:spMk id="397" creationId="{00000000-0000-0000-0000-000000000000}"/>
          </ac:spMkLst>
        </pc:spChg>
        <pc:grpChg chg="add mod">
          <ac:chgData name="정훈 김" userId="b3dd242e8a3ffb47" providerId="LiveId" clId="{8B5EF6C6-C021-4D1C-9040-965441AA8E25}" dt="2024-11-14T18:58:20.981" v="966" actId="1076"/>
          <ac:grpSpMkLst>
            <pc:docMk/>
            <pc:sldMk cId="0" sldId="266"/>
            <ac:grpSpMk id="6" creationId="{DE363BA5-52C9-CD1C-FC7C-D39CEA8468E8}"/>
          </ac:grpSpMkLst>
        </pc:grpChg>
        <pc:grpChg chg="mod">
          <ac:chgData name="정훈 김" userId="b3dd242e8a3ffb47" providerId="LiveId" clId="{8B5EF6C6-C021-4D1C-9040-965441AA8E25}" dt="2024-11-14T18:58:16.212" v="964" actId="1076"/>
          <ac:grpSpMkLst>
            <pc:docMk/>
            <pc:sldMk cId="0" sldId="266"/>
            <ac:grpSpMk id="398" creationId="{00000000-0000-0000-0000-000000000000}"/>
          </ac:grpSpMkLst>
        </pc:grpChg>
        <pc:cxnChg chg="add mod">
          <ac:chgData name="정훈 김" userId="b3dd242e8a3ffb47" providerId="LiveId" clId="{8B5EF6C6-C021-4D1C-9040-965441AA8E25}" dt="2024-11-14T18:58:20.981" v="966" actId="1076"/>
          <ac:cxnSpMkLst>
            <pc:docMk/>
            <pc:sldMk cId="0" sldId="266"/>
            <ac:cxnSpMk id="5" creationId="{E0BBE4C4-DB11-3410-1E1C-F55B3E2ED554}"/>
          </ac:cxnSpMkLst>
        </pc:cxnChg>
        <pc:cxnChg chg="mod">
          <ac:chgData name="정훈 김" userId="b3dd242e8a3ffb47" providerId="LiveId" clId="{8B5EF6C6-C021-4D1C-9040-965441AA8E25}" dt="2024-11-14T18:58:16.212" v="964" actId="1076"/>
          <ac:cxnSpMkLst>
            <pc:docMk/>
            <pc:sldMk cId="0" sldId="266"/>
            <ac:cxnSpMk id="393" creationId="{00000000-0000-0000-0000-000000000000}"/>
          </ac:cxnSpMkLst>
        </pc:cxnChg>
        <pc:cxnChg chg="mod">
          <ac:chgData name="정훈 김" userId="b3dd242e8a3ffb47" providerId="LiveId" clId="{8B5EF6C6-C021-4D1C-9040-965441AA8E25}" dt="2024-11-14T18:58:16.212" v="964" actId="1076"/>
          <ac:cxnSpMkLst>
            <pc:docMk/>
            <pc:sldMk cId="0" sldId="266"/>
            <ac:cxnSpMk id="396" creationId="{00000000-0000-0000-0000-000000000000}"/>
          </ac:cxnSpMkLst>
        </pc:cxnChg>
      </pc:sldChg>
      <pc:sldChg chg="addSp modSp mod">
        <pc:chgData name="정훈 김" userId="b3dd242e8a3ffb47" providerId="LiveId" clId="{8B5EF6C6-C021-4D1C-9040-965441AA8E25}" dt="2024-11-14T19:25:32.300" v="1665" actId="20577"/>
        <pc:sldMkLst>
          <pc:docMk/>
          <pc:sldMk cId="0" sldId="267"/>
        </pc:sldMkLst>
        <pc:spChg chg="add mod">
          <ac:chgData name="정훈 김" userId="b3dd242e8a3ffb47" providerId="LiveId" clId="{8B5EF6C6-C021-4D1C-9040-965441AA8E25}" dt="2024-11-14T19:25:13.617" v="1544" actId="20577"/>
          <ac:spMkLst>
            <pc:docMk/>
            <pc:sldMk cId="0" sldId="267"/>
            <ac:spMk id="3" creationId="{D7AED269-5DC4-2A84-1A08-2C2F47369B66}"/>
          </ac:spMkLst>
        </pc:spChg>
        <pc:spChg chg="add mod">
          <ac:chgData name="정훈 김" userId="b3dd242e8a3ffb47" providerId="LiveId" clId="{8B5EF6C6-C021-4D1C-9040-965441AA8E25}" dt="2024-11-14T19:25:32.300" v="1665" actId="20577"/>
          <ac:spMkLst>
            <pc:docMk/>
            <pc:sldMk cId="0" sldId="267"/>
            <ac:spMk id="4" creationId="{9B3B6482-8F33-1F85-941C-FE6C9ECF6F64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7" creationId="{83AFF9CA-AE09-CD25-0A66-55B6CF46701F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8" creationId="{44C9D790-7878-A735-D816-FC7000C018F0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9" creationId="{0A1088D8-8D86-C046-6F50-3512910C4A35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0" creationId="{139CF5EC-6535-FDDF-5C04-B98F5C4E3F7C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1" creationId="{57A5A4E8-563F-8058-FFCE-67D418BDBB95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2" creationId="{4BAE7DD7-3F57-EF29-AAEB-43B8431791AD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3" creationId="{E8E977ED-F404-FF26-D50F-11BF56AB412C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4" creationId="{C5442CE1-B1F6-577A-63E1-AB70A02C0A46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5" creationId="{8F53C5F7-1D6F-13B2-A92E-CFF2D5064764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6" creationId="{86C21C29-2973-FE0A-E92A-9E2198AB55B5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7" creationId="{D0F1AE3E-1432-8277-5FE7-A5031E78B152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8" creationId="{B54E2D5B-69C6-058A-5B99-470EFCA3DECA}"/>
          </ac:spMkLst>
        </pc:spChg>
        <pc:spChg chg="mod">
          <ac:chgData name="정훈 김" userId="b3dd242e8a3ffb47" providerId="LiveId" clId="{8B5EF6C6-C021-4D1C-9040-965441AA8E25}" dt="2024-11-14T19:25:04.175" v="1518"/>
          <ac:spMkLst>
            <pc:docMk/>
            <pc:sldMk cId="0" sldId="267"/>
            <ac:spMk id="19" creationId="{C9780BF6-8238-F564-D3F5-FCAC04EEC9A5}"/>
          </ac:spMkLst>
        </pc:spChg>
        <pc:spChg chg="mod">
          <ac:chgData name="정훈 김" userId="b3dd242e8a3ffb47" providerId="LiveId" clId="{8B5EF6C6-C021-4D1C-9040-965441AA8E25}" dt="2024-11-14T19:25:00.968" v="1517" actId="20577"/>
          <ac:spMkLst>
            <pc:docMk/>
            <pc:sldMk cId="0" sldId="267"/>
            <ac:spMk id="424" creationId="{00000000-0000-0000-0000-000000000000}"/>
          </ac:spMkLst>
        </pc:spChg>
        <pc:spChg chg="mod">
          <ac:chgData name="정훈 김" userId="b3dd242e8a3ffb47" providerId="LiveId" clId="{8B5EF6C6-C021-4D1C-9040-965441AA8E25}" dt="2024-11-14T19:24:59.525" v="1515" actId="1076"/>
          <ac:spMkLst>
            <pc:docMk/>
            <pc:sldMk cId="0" sldId="267"/>
            <ac:spMk id="425" creationId="{00000000-0000-0000-0000-000000000000}"/>
          </ac:spMkLst>
        </pc:spChg>
        <pc:grpChg chg="add mod">
          <ac:chgData name="정훈 김" userId="b3dd242e8a3ffb47" providerId="LiveId" clId="{8B5EF6C6-C021-4D1C-9040-965441AA8E25}" dt="2024-11-14T19:25:06.206" v="1519" actId="1076"/>
          <ac:grpSpMkLst>
            <pc:docMk/>
            <pc:sldMk cId="0" sldId="267"/>
            <ac:grpSpMk id="6" creationId="{29A87CB4-3738-A040-809A-65CB703585ED}"/>
          </ac:grpSpMkLst>
        </pc:grpChg>
        <pc:grpChg chg="mod">
          <ac:chgData name="정훈 김" userId="b3dd242e8a3ffb47" providerId="LiveId" clId="{8B5EF6C6-C021-4D1C-9040-965441AA8E25}" dt="2024-11-14T19:24:59.525" v="1515" actId="1076"/>
          <ac:grpSpMkLst>
            <pc:docMk/>
            <pc:sldMk cId="0" sldId="267"/>
            <ac:grpSpMk id="427" creationId="{00000000-0000-0000-0000-000000000000}"/>
          </ac:grpSpMkLst>
        </pc:grpChg>
        <pc:cxnChg chg="add mod">
          <ac:chgData name="정훈 김" userId="b3dd242e8a3ffb47" providerId="LiveId" clId="{8B5EF6C6-C021-4D1C-9040-965441AA8E25}" dt="2024-11-14T19:25:06.206" v="1519" actId="1076"/>
          <ac:cxnSpMkLst>
            <pc:docMk/>
            <pc:sldMk cId="0" sldId="267"/>
            <ac:cxnSpMk id="5" creationId="{AFB1634B-F73B-9B11-BFA2-D857DD5AC98C}"/>
          </ac:cxnSpMkLst>
        </pc:cxnChg>
        <pc:cxnChg chg="mod">
          <ac:chgData name="정훈 김" userId="b3dd242e8a3ffb47" providerId="LiveId" clId="{8B5EF6C6-C021-4D1C-9040-965441AA8E25}" dt="2024-11-14T19:24:59.525" v="1515" actId="1076"/>
          <ac:cxnSpMkLst>
            <pc:docMk/>
            <pc:sldMk cId="0" sldId="267"/>
            <ac:cxnSpMk id="426" creationId="{00000000-0000-0000-0000-000000000000}"/>
          </ac:cxnSpMkLst>
        </pc:cxnChg>
      </pc:sldChg>
      <pc:sldChg chg="del">
        <pc:chgData name="정훈 김" userId="b3dd242e8a3ffb47" providerId="LiveId" clId="{8B5EF6C6-C021-4D1C-9040-965441AA8E25}" dt="2024-11-14T18:45:59.967" v="103" actId="47"/>
        <pc:sldMkLst>
          <pc:docMk/>
          <pc:sldMk cId="0" sldId="269"/>
        </pc:sldMkLst>
      </pc:sldChg>
      <pc:sldChg chg="del">
        <pc:chgData name="정훈 김" userId="b3dd242e8a3ffb47" providerId="LiveId" clId="{8B5EF6C6-C021-4D1C-9040-965441AA8E25}" dt="2024-11-14T18:36:45.979" v="5" actId="47"/>
        <pc:sldMkLst>
          <pc:docMk/>
          <pc:sldMk cId="0" sldId="270"/>
        </pc:sldMkLst>
      </pc:sldChg>
      <pc:sldChg chg="del">
        <pc:chgData name="정훈 김" userId="b3dd242e8a3ffb47" providerId="LiveId" clId="{8B5EF6C6-C021-4D1C-9040-965441AA8E25}" dt="2024-11-14T18:36:46.939" v="6" actId="47"/>
        <pc:sldMkLst>
          <pc:docMk/>
          <pc:sldMk cId="0" sldId="271"/>
        </pc:sldMkLst>
      </pc:sldChg>
      <pc:sldChg chg="del">
        <pc:chgData name="정훈 김" userId="b3dd242e8a3ffb47" providerId="LiveId" clId="{8B5EF6C6-C021-4D1C-9040-965441AA8E25}" dt="2024-11-14T18:36:47.638" v="7" actId="47"/>
        <pc:sldMkLst>
          <pc:docMk/>
          <pc:sldMk cId="0" sldId="272"/>
        </pc:sldMkLst>
      </pc:sldChg>
      <pc:sldChg chg="del">
        <pc:chgData name="정훈 김" userId="b3dd242e8a3ffb47" providerId="LiveId" clId="{8B5EF6C6-C021-4D1C-9040-965441AA8E25}" dt="2024-11-14T18:36:48.475" v="8" actId="47"/>
        <pc:sldMkLst>
          <pc:docMk/>
          <pc:sldMk cId="0" sldId="273"/>
        </pc:sldMkLst>
      </pc:sldChg>
      <pc:sldChg chg="del">
        <pc:chgData name="정훈 김" userId="b3dd242e8a3ffb47" providerId="LiveId" clId="{8B5EF6C6-C021-4D1C-9040-965441AA8E25}" dt="2024-11-14T18:36:49.198" v="9" actId="47"/>
        <pc:sldMkLst>
          <pc:docMk/>
          <pc:sldMk cId="0" sldId="274"/>
        </pc:sldMkLst>
      </pc:sldChg>
      <pc:sldChg chg="del">
        <pc:chgData name="정훈 김" userId="b3dd242e8a3ffb47" providerId="LiveId" clId="{8B5EF6C6-C021-4D1C-9040-965441AA8E25}" dt="2024-11-14T18:36:50.082" v="10" actId="47"/>
        <pc:sldMkLst>
          <pc:docMk/>
          <pc:sldMk cId="0" sldId="275"/>
        </pc:sldMkLst>
      </pc:sldChg>
      <pc:sldChg chg="del">
        <pc:chgData name="정훈 김" userId="b3dd242e8a3ffb47" providerId="LiveId" clId="{8B5EF6C6-C021-4D1C-9040-965441AA8E25}" dt="2024-11-14T18:36:51.894" v="12" actId="47"/>
        <pc:sldMkLst>
          <pc:docMk/>
          <pc:sldMk cId="0" sldId="276"/>
        </pc:sldMkLst>
      </pc:sldChg>
      <pc:sldChg chg="del">
        <pc:chgData name="정훈 김" userId="b3dd242e8a3ffb47" providerId="LiveId" clId="{8B5EF6C6-C021-4D1C-9040-965441AA8E25}" dt="2024-11-14T18:36:50.903" v="11" actId="47"/>
        <pc:sldMkLst>
          <pc:docMk/>
          <pc:sldMk cId="0" sldId="277"/>
        </pc:sldMkLst>
      </pc:sldChg>
      <pc:sldChg chg="del">
        <pc:chgData name="정훈 김" userId="b3dd242e8a3ffb47" providerId="LiveId" clId="{8B5EF6C6-C021-4D1C-9040-965441AA8E25}" dt="2024-11-14T18:36:52.786" v="13" actId="47"/>
        <pc:sldMkLst>
          <pc:docMk/>
          <pc:sldMk cId="0" sldId="278"/>
        </pc:sldMkLst>
      </pc:sldChg>
      <pc:sldChg chg="addSp modSp mod">
        <pc:chgData name="정훈 김" userId="b3dd242e8a3ffb47" providerId="LiveId" clId="{8B5EF6C6-C021-4D1C-9040-965441AA8E25}" dt="2024-11-14T18:49:28.652" v="609" actId="20577"/>
        <pc:sldMkLst>
          <pc:docMk/>
          <pc:sldMk cId="1437546293" sldId="279"/>
        </pc:sldMkLst>
        <pc:spChg chg="add mod">
          <ac:chgData name="정훈 김" userId="b3dd242e8a3ffb47" providerId="LiveId" clId="{8B5EF6C6-C021-4D1C-9040-965441AA8E25}" dt="2024-11-14T18:49:28.652" v="609" actId="20577"/>
          <ac:spMkLst>
            <pc:docMk/>
            <pc:sldMk cId="1437546293" sldId="279"/>
            <ac:spMk id="2" creationId="{87E3460D-5AF2-42F7-C7B9-DB4F1C2DAF22}"/>
          </ac:spMkLst>
        </pc:spChg>
        <pc:picChg chg="mod">
          <ac:chgData name="정훈 김" userId="b3dd242e8a3ffb47" providerId="LiveId" clId="{8B5EF6C6-C021-4D1C-9040-965441AA8E25}" dt="2024-11-14T18:49:13.889" v="519" actId="1076"/>
          <ac:picMkLst>
            <pc:docMk/>
            <pc:sldMk cId="1437546293" sldId="279"/>
            <ac:picMk id="1026" creationId="{2876C460-FD66-5881-7272-2E2F16256E20}"/>
          </ac:picMkLst>
        </pc:picChg>
      </pc:sldChg>
      <pc:sldChg chg="addSp modSp mod">
        <pc:chgData name="정훈 김" userId="b3dd242e8a3ffb47" providerId="LiveId" clId="{8B5EF6C6-C021-4D1C-9040-965441AA8E25}" dt="2024-11-14T18:49:08.984" v="516" actId="14100"/>
        <pc:sldMkLst>
          <pc:docMk/>
          <pc:sldMk cId="526835235" sldId="280"/>
        </pc:sldMkLst>
        <pc:spChg chg="add mod">
          <ac:chgData name="정훈 김" userId="b3dd242e8a3ffb47" providerId="LiveId" clId="{8B5EF6C6-C021-4D1C-9040-965441AA8E25}" dt="2024-11-14T18:49:08.984" v="516" actId="14100"/>
          <ac:spMkLst>
            <pc:docMk/>
            <pc:sldMk cId="526835235" sldId="280"/>
            <ac:spMk id="2" creationId="{BA6C7C1C-2392-68BF-2115-BFFFA54B2E4F}"/>
          </ac:spMkLst>
        </pc:spChg>
      </pc:sldChg>
      <pc:sldChg chg="addSp modSp mod">
        <pc:chgData name="정훈 김" userId="b3dd242e8a3ffb47" providerId="LiveId" clId="{8B5EF6C6-C021-4D1C-9040-965441AA8E25}" dt="2024-11-14T18:49:58.987" v="748" actId="1076"/>
        <pc:sldMkLst>
          <pc:docMk/>
          <pc:sldMk cId="4144599366" sldId="281"/>
        </pc:sldMkLst>
        <pc:spChg chg="add mod">
          <ac:chgData name="정훈 김" userId="b3dd242e8a3ffb47" providerId="LiveId" clId="{8B5EF6C6-C021-4D1C-9040-965441AA8E25}" dt="2024-11-14T18:49:58.987" v="748" actId="1076"/>
          <ac:spMkLst>
            <pc:docMk/>
            <pc:sldMk cId="4144599366" sldId="281"/>
            <ac:spMk id="5" creationId="{0F003099-9BF4-3723-1FAC-99BFA10B1C92}"/>
          </ac:spMkLst>
        </pc:spChg>
      </pc:sldChg>
      <pc:sldChg chg="addSp modSp mod">
        <pc:chgData name="정훈 김" userId="b3dd242e8a3ffb47" providerId="LiveId" clId="{8B5EF6C6-C021-4D1C-9040-965441AA8E25}" dt="2024-11-14T18:46:54.891" v="227" actId="1076"/>
        <pc:sldMkLst>
          <pc:docMk/>
          <pc:sldMk cId="3630451302" sldId="282"/>
        </pc:sldMkLst>
        <pc:spChg chg="add mod">
          <ac:chgData name="정훈 김" userId="b3dd242e8a3ffb47" providerId="LiveId" clId="{8B5EF6C6-C021-4D1C-9040-965441AA8E25}" dt="2024-11-14T18:46:54.891" v="227" actId="1076"/>
          <ac:spMkLst>
            <pc:docMk/>
            <pc:sldMk cId="3630451302" sldId="282"/>
            <ac:spMk id="2" creationId="{F3654D57-582C-195C-E723-37CB793F011B}"/>
          </ac:spMkLst>
        </pc:spChg>
      </pc:sldChg>
      <pc:sldChg chg="addSp delSp modSp mod">
        <pc:chgData name="정훈 김" userId="b3dd242e8a3ffb47" providerId="LiveId" clId="{8B5EF6C6-C021-4D1C-9040-965441AA8E25}" dt="2024-11-14T19:20:30.155" v="1514" actId="1076"/>
        <pc:sldMkLst>
          <pc:docMk/>
          <pc:sldMk cId="661477871" sldId="283"/>
        </pc:sldMkLst>
        <pc:spChg chg="add">
          <ac:chgData name="정훈 김" userId="b3dd242e8a3ffb47" providerId="LiveId" clId="{8B5EF6C6-C021-4D1C-9040-965441AA8E25}" dt="2024-11-14T18:38:29.432" v="16"/>
          <ac:spMkLst>
            <pc:docMk/>
            <pc:sldMk cId="661477871" sldId="283"/>
            <ac:spMk id="5" creationId="{9364AAF5-44E5-B782-62FA-3C1FEB427E4F}"/>
          </ac:spMkLst>
        </pc:spChg>
        <pc:spChg chg="mod">
          <ac:chgData name="정훈 김" userId="b3dd242e8a3ffb47" providerId="LiveId" clId="{8B5EF6C6-C021-4D1C-9040-965441AA8E25}" dt="2024-11-14T18:39:55.066" v="47" actId="1076"/>
          <ac:spMkLst>
            <pc:docMk/>
            <pc:sldMk cId="661477871" sldId="283"/>
            <ac:spMk id="13" creationId="{F5C9F35B-CA56-9611-A965-0F1F56AB9189}"/>
          </ac:spMkLst>
        </pc:spChg>
        <pc:spChg chg="mod">
          <ac:chgData name="정훈 김" userId="b3dd242e8a3ffb47" providerId="LiveId" clId="{8B5EF6C6-C021-4D1C-9040-965441AA8E25}" dt="2024-11-14T18:42:57.883" v="64" actId="1076"/>
          <ac:spMkLst>
            <pc:docMk/>
            <pc:sldMk cId="661477871" sldId="283"/>
            <ac:spMk id="14" creationId="{F6772CD1-5299-2CAD-208E-1FC2C3F2B413}"/>
          </ac:spMkLst>
        </pc:spChg>
        <pc:spChg chg="mod">
          <ac:chgData name="정훈 김" userId="b3dd242e8a3ffb47" providerId="LiveId" clId="{8B5EF6C6-C021-4D1C-9040-965441AA8E25}" dt="2024-11-14T18:39:48.860" v="45" actId="1076"/>
          <ac:spMkLst>
            <pc:docMk/>
            <pc:sldMk cId="661477871" sldId="283"/>
            <ac:spMk id="15" creationId="{8C3DD4FD-2E1A-D53C-833C-4A1442D0C652}"/>
          </ac:spMkLst>
        </pc:spChg>
        <pc:spChg chg="mod">
          <ac:chgData name="정훈 김" userId="b3dd242e8a3ffb47" providerId="LiveId" clId="{8B5EF6C6-C021-4D1C-9040-965441AA8E25}" dt="2024-11-14T18:39:45.336" v="44" actId="1076"/>
          <ac:spMkLst>
            <pc:docMk/>
            <pc:sldMk cId="661477871" sldId="283"/>
            <ac:spMk id="16" creationId="{0F14CF90-8533-2198-CE63-A9FA6C25348C}"/>
          </ac:spMkLst>
        </pc:spChg>
        <pc:spChg chg="del">
          <ac:chgData name="정훈 김" userId="b3dd242e8a3ffb47" providerId="LiveId" clId="{8B5EF6C6-C021-4D1C-9040-965441AA8E25}" dt="2024-11-14T18:39:39.291" v="43" actId="478"/>
          <ac:spMkLst>
            <pc:docMk/>
            <pc:sldMk cId="661477871" sldId="283"/>
            <ac:spMk id="17" creationId="{F67B9B52-B8FE-E24F-1374-EAA8DB6937C6}"/>
          </ac:spMkLst>
        </pc:spChg>
        <pc:spChg chg="del">
          <ac:chgData name="정훈 김" userId="b3dd242e8a3ffb47" providerId="LiveId" clId="{8B5EF6C6-C021-4D1C-9040-965441AA8E25}" dt="2024-11-14T18:39:39.291" v="43" actId="478"/>
          <ac:spMkLst>
            <pc:docMk/>
            <pc:sldMk cId="661477871" sldId="283"/>
            <ac:spMk id="18" creationId="{543831D7-41D9-E967-1E61-6B572EB82300}"/>
          </ac:spMkLst>
        </pc:spChg>
        <pc:spChg chg="mod ord topLvl">
          <ac:chgData name="정훈 김" userId="b3dd242e8a3ffb47" providerId="LiveId" clId="{8B5EF6C6-C021-4D1C-9040-965441AA8E25}" dt="2024-11-14T19:20:30.155" v="1514" actId="1076"/>
          <ac:spMkLst>
            <pc:docMk/>
            <pc:sldMk cId="661477871" sldId="283"/>
            <ac:spMk id="24" creationId="{8829FC51-C29D-458D-EE9D-E462D1AAA7C3}"/>
          </ac:spMkLst>
        </pc:spChg>
        <pc:spChg chg="add mod">
          <ac:chgData name="정훈 김" userId="b3dd242e8a3ffb47" providerId="LiveId" clId="{8B5EF6C6-C021-4D1C-9040-965441AA8E25}" dt="2024-11-14T18:47:42.450" v="390" actId="20577"/>
          <ac:spMkLst>
            <pc:docMk/>
            <pc:sldMk cId="661477871" sldId="283"/>
            <ac:spMk id="30" creationId="{49E4EE9E-D87E-BE4C-8F02-F98A61CA54C5}"/>
          </ac:spMkLst>
        </pc:spChg>
        <pc:grpChg chg="del">
          <ac:chgData name="정훈 김" userId="b3dd242e8a3ffb47" providerId="LiveId" clId="{8B5EF6C6-C021-4D1C-9040-965441AA8E25}" dt="2024-11-14T18:39:02.274" v="24" actId="165"/>
          <ac:grpSpMkLst>
            <pc:docMk/>
            <pc:sldMk cId="661477871" sldId="283"/>
            <ac:grpSpMk id="25" creationId="{8CFEAFD6-9EDC-1AF2-1A23-34C463240210}"/>
          </ac:grpSpMkLst>
        </pc:grpChg>
        <pc:picChg chg="del mod">
          <ac:chgData name="정훈 김" userId="b3dd242e8a3ffb47" providerId="LiveId" clId="{8B5EF6C6-C021-4D1C-9040-965441AA8E25}" dt="2024-11-14T19:20:03.995" v="1506" actId="478"/>
          <ac:picMkLst>
            <pc:docMk/>
            <pc:sldMk cId="661477871" sldId="283"/>
            <ac:picMk id="3" creationId="{AFE68BEF-98AF-E0B5-83C9-9A6B4F2C2F19}"/>
          </ac:picMkLst>
        </pc:picChg>
        <pc:picChg chg="add del mod">
          <ac:chgData name="정훈 김" userId="b3dd242e8a3ffb47" providerId="LiveId" clId="{8B5EF6C6-C021-4D1C-9040-965441AA8E25}" dt="2024-11-14T18:38:18.905" v="15" actId="478"/>
          <ac:picMkLst>
            <pc:docMk/>
            <pc:sldMk cId="661477871" sldId="283"/>
            <ac:picMk id="4" creationId="{766F3C62-E7F8-58D5-BD6E-5EF2EF277108}"/>
          </ac:picMkLst>
        </pc:picChg>
        <pc:picChg chg="add mod ord">
          <ac:chgData name="정훈 김" userId="b3dd242e8a3ffb47" providerId="LiveId" clId="{8B5EF6C6-C021-4D1C-9040-965441AA8E25}" dt="2024-11-14T19:20:30.155" v="1514" actId="1076"/>
          <ac:picMkLst>
            <pc:docMk/>
            <pc:sldMk cId="661477871" sldId="283"/>
            <ac:picMk id="7" creationId="{B035BBBC-C647-BEEA-3187-8BA7ACFA1588}"/>
          </ac:picMkLst>
        </pc:picChg>
        <pc:picChg chg="add mod">
          <ac:chgData name="정훈 김" userId="b3dd242e8a3ffb47" providerId="LiveId" clId="{8B5EF6C6-C021-4D1C-9040-965441AA8E25}" dt="2024-11-14T18:42:43.779" v="60" actId="1076"/>
          <ac:picMkLst>
            <pc:docMk/>
            <pc:sldMk cId="661477871" sldId="283"/>
            <ac:picMk id="9" creationId="{A040B8AD-784C-155F-FA6A-FB68E812C564}"/>
          </ac:picMkLst>
        </pc:picChg>
        <pc:picChg chg="add mod">
          <ac:chgData name="정훈 김" userId="b3dd242e8a3ffb47" providerId="LiveId" clId="{8B5EF6C6-C021-4D1C-9040-965441AA8E25}" dt="2024-11-14T18:42:54.128" v="63" actId="1076"/>
          <ac:picMkLst>
            <pc:docMk/>
            <pc:sldMk cId="661477871" sldId="283"/>
            <ac:picMk id="11" creationId="{D857F62C-457C-FC03-164C-146E92D1E4C6}"/>
          </ac:picMkLst>
        </pc:picChg>
        <pc:picChg chg="add mod">
          <ac:chgData name="정훈 김" userId="b3dd242e8a3ffb47" providerId="LiveId" clId="{8B5EF6C6-C021-4D1C-9040-965441AA8E25}" dt="2024-11-14T18:43:30.424" v="77" actId="1076"/>
          <ac:picMkLst>
            <pc:docMk/>
            <pc:sldMk cId="661477871" sldId="283"/>
            <ac:picMk id="19" creationId="{73E0FB09-0E66-00D6-CB3E-1778F605332A}"/>
          </ac:picMkLst>
        </pc:picChg>
        <pc:picChg chg="add mod">
          <ac:chgData name="정훈 김" userId="b3dd242e8a3ffb47" providerId="LiveId" clId="{8B5EF6C6-C021-4D1C-9040-965441AA8E25}" dt="2024-11-14T18:43:42.696" v="82" actId="1076"/>
          <ac:picMkLst>
            <pc:docMk/>
            <pc:sldMk cId="661477871" sldId="283"/>
            <ac:picMk id="21" creationId="{34DB6537-1434-F841-A73C-1DFDD7A670A3}"/>
          </ac:picMkLst>
        </pc:picChg>
        <pc:picChg chg="add mod">
          <ac:chgData name="정훈 김" userId="b3dd242e8a3ffb47" providerId="LiveId" clId="{8B5EF6C6-C021-4D1C-9040-965441AA8E25}" dt="2024-11-14T18:43:54.549" v="88" actId="1076"/>
          <ac:picMkLst>
            <pc:docMk/>
            <pc:sldMk cId="661477871" sldId="283"/>
            <ac:picMk id="23" creationId="{5DD705E6-38E4-6FD4-698D-9841B8EEE3DA}"/>
          </ac:picMkLst>
        </pc:picChg>
        <pc:picChg chg="del">
          <ac:chgData name="정훈 김" userId="b3dd242e8a3ffb47" providerId="LiveId" clId="{8B5EF6C6-C021-4D1C-9040-965441AA8E25}" dt="2024-11-14T18:39:57.457" v="49" actId="478"/>
          <ac:picMkLst>
            <pc:docMk/>
            <pc:sldMk cId="661477871" sldId="283"/>
            <ac:picMk id="27" creationId="{2F88D267-9390-BE6D-6D46-F066E32FB5E5}"/>
          </ac:picMkLst>
        </pc:picChg>
        <pc:picChg chg="add mod">
          <ac:chgData name="정훈 김" userId="b3dd242e8a3ffb47" providerId="LiveId" clId="{8B5EF6C6-C021-4D1C-9040-965441AA8E25}" dt="2024-11-14T18:44:08.471" v="92" actId="1076"/>
          <ac:picMkLst>
            <pc:docMk/>
            <pc:sldMk cId="661477871" sldId="283"/>
            <ac:picMk id="28" creationId="{1D6B1839-3519-738A-7737-FBB83EC5962B}"/>
          </ac:picMkLst>
        </pc:picChg>
        <pc:picChg chg="del">
          <ac:chgData name="정훈 김" userId="b3dd242e8a3ffb47" providerId="LiveId" clId="{8B5EF6C6-C021-4D1C-9040-965441AA8E25}" dt="2024-11-14T18:39:39.291" v="43" actId="478"/>
          <ac:picMkLst>
            <pc:docMk/>
            <pc:sldMk cId="661477871" sldId="283"/>
            <ac:picMk id="29" creationId="{629D57D5-C5BC-E93D-9BB5-69BBC31BFF23}"/>
          </ac:picMkLst>
        </pc:picChg>
        <pc:picChg chg="del mod">
          <ac:chgData name="정훈 김" userId="b3dd242e8a3ffb47" providerId="LiveId" clId="{8B5EF6C6-C021-4D1C-9040-965441AA8E25}" dt="2024-11-14T18:39:58.967" v="50" actId="478"/>
          <ac:picMkLst>
            <pc:docMk/>
            <pc:sldMk cId="661477871" sldId="283"/>
            <ac:picMk id="31" creationId="{C55DDB6A-C572-8CB1-3CD3-959BE17DFEF6}"/>
          </ac:picMkLst>
        </pc:picChg>
        <pc:picChg chg="del">
          <ac:chgData name="정훈 김" userId="b3dd242e8a3ffb47" providerId="LiveId" clId="{8B5EF6C6-C021-4D1C-9040-965441AA8E25}" dt="2024-11-14T18:39:56.622" v="48" actId="478"/>
          <ac:picMkLst>
            <pc:docMk/>
            <pc:sldMk cId="661477871" sldId="283"/>
            <ac:picMk id="33" creationId="{3D2D5371-E171-548E-00AE-2E0189E8AEF8}"/>
          </ac:picMkLst>
        </pc:picChg>
        <pc:picChg chg="add mod">
          <ac:chgData name="정훈 김" userId="b3dd242e8a3ffb47" providerId="LiveId" clId="{8B5EF6C6-C021-4D1C-9040-965441AA8E25}" dt="2024-11-14T19:20:15.499" v="1510" actId="1076"/>
          <ac:picMkLst>
            <pc:docMk/>
            <pc:sldMk cId="661477871" sldId="283"/>
            <ac:picMk id="34" creationId="{E742A01F-AF68-1657-04A4-318C8542B129}"/>
          </ac:picMkLst>
        </pc:picChg>
        <pc:picChg chg="del">
          <ac:chgData name="정훈 김" userId="b3dd242e8a3ffb47" providerId="LiveId" clId="{8B5EF6C6-C021-4D1C-9040-965441AA8E25}" dt="2024-11-14T18:39:56.622" v="48" actId="478"/>
          <ac:picMkLst>
            <pc:docMk/>
            <pc:sldMk cId="661477871" sldId="283"/>
            <ac:picMk id="35" creationId="{B14C641E-A162-701D-1EB0-6640E914C669}"/>
          </ac:picMkLst>
        </pc:picChg>
        <pc:picChg chg="del mod">
          <ac:chgData name="정훈 김" userId="b3dd242e8a3ffb47" providerId="LiveId" clId="{8B5EF6C6-C021-4D1C-9040-965441AA8E25}" dt="2024-11-14T18:39:59.885" v="51" actId="478"/>
          <ac:picMkLst>
            <pc:docMk/>
            <pc:sldMk cId="661477871" sldId="283"/>
            <ac:picMk id="37" creationId="{F16917C7-1C0B-37B5-A26C-492500F38BE2}"/>
          </ac:picMkLst>
        </pc:picChg>
        <pc:picChg chg="del">
          <ac:chgData name="정훈 김" userId="b3dd242e8a3ffb47" providerId="LiveId" clId="{8B5EF6C6-C021-4D1C-9040-965441AA8E25}" dt="2024-11-14T18:39:39.291" v="43" actId="478"/>
          <ac:picMkLst>
            <pc:docMk/>
            <pc:sldMk cId="661477871" sldId="283"/>
            <ac:picMk id="39" creationId="{8D84FCD2-7A55-DDF3-EAE2-7080203FCB9D}"/>
          </ac:picMkLst>
        </pc:picChg>
        <pc:picChg chg="del">
          <ac:chgData name="정훈 김" userId="b3dd242e8a3ffb47" providerId="LiveId" clId="{8B5EF6C6-C021-4D1C-9040-965441AA8E25}" dt="2024-11-14T18:39:57.457" v="49" actId="478"/>
          <ac:picMkLst>
            <pc:docMk/>
            <pc:sldMk cId="661477871" sldId="283"/>
            <ac:picMk id="41" creationId="{EB218F74-CBA1-FAED-7D54-D84611592BF2}"/>
          </ac:picMkLst>
        </pc:picChg>
        <pc:picChg chg="del">
          <ac:chgData name="정훈 김" userId="b3dd242e8a3ffb47" providerId="LiveId" clId="{8B5EF6C6-C021-4D1C-9040-965441AA8E25}" dt="2024-11-14T18:39:57.457" v="49" actId="478"/>
          <ac:picMkLst>
            <pc:docMk/>
            <pc:sldMk cId="661477871" sldId="283"/>
            <ac:picMk id="43" creationId="{52248B14-9B90-11C6-F85B-D61AD6C9A1FD}"/>
          </ac:picMkLst>
        </pc:picChg>
        <pc:picChg chg="del mod topLvl">
          <ac:chgData name="정훈 김" userId="b3dd242e8a3ffb47" providerId="LiveId" clId="{8B5EF6C6-C021-4D1C-9040-965441AA8E25}" dt="2024-11-14T18:39:04.675" v="25" actId="478"/>
          <ac:picMkLst>
            <pc:docMk/>
            <pc:sldMk cId="661477871" sldId="283"/>
            <ac:picMk id="1034" creationId="{A1F88971-6A15-0306-F5F5-E3EDD93300F4}"/>
          </ac:picMkLst>
        </pc:picChg>
        <pc:cxnChg chg="del">
          <ac:chgData name="정훈 김" userId="b3dd242e8a3ffb47" providerId="LiveId" clId="{8B5EF6C6-C021-4D1C-9040-965441AA8E25}" dt="2024-11-14T18:40:03.438" v="52" actId="478"/>
          <ac:cxnSpMkLst>
            <pc:docMk/>
            <pc:sldMk cId="661477871" sldId="283"/>
            <ac:cxnSpMk id="45" creationId="{F7207A99-942D-E021-6C9F-0E42FC386EE5}"/>
          </ac:cxnSpMkLst>
        </pc:cxnChg>
        <pc:cxnChg chg="mod ord">
          <ac:chgData name="정훈 김" userId="b3dd242e8a3ffb47" providerId="LiveId" clId="{8B5EF6C6-C021-4D1C-9040-965441AA8E25}" dt="2024-11-14T19:20:30.155" v="1514" actId="1076"/>
          <ac:cxnSpMkLst>
            <pc:docMk/>
            <pc:sldMk cId="661477871" sldId="283"/>
            <ac:cxnSpMk id="48" creationId="{92FA6239-A2FB-E969-062D-73181D514F73}"/>
          </ac:cxnSpMkLst>
        </pc:cxnChg>
        <pc:cxnChg chg="mod ord">
          <ac:chgData name="정훈 김" userId="b3dd242e8a3ffb47" providerId="LiveId" clId="{8B5EF6C6-C021-4D1C-9040-965441AA8E25}" dt="2024-11-14T19:20:30.155" v="1514" actId="1076"/>
          <ac:cxnSpMkLst>
            <pc:docMk/>
            <pc:sldMk cId="661477871" sldId="283"/>
            <ac:cxnSpMk id="53" creationId="{DD753212-1E66-EF73-D9A3-589F3935491E}"/>
          </ac:cxnSpMkLst>
        </pc:cxnChg>
        <pc:cxnChg chg="mod ord">
          <ac:chgData name="정훈 김" userId="b3dd242e8a3ffb47" providerId="LiveId" clId="{8B5EF6C6-C021-4D1C-9040-965441AA8E25}" dt="2024-11-14T19:20:30.155" v="1514" actId="1076"/>
          <ac:cxnSpMkLst>
            <pc:docMk/>
            <pc:sldMk cId="661477871" sldId="283"/>
            <ac:cxnSpMk id="55" creationId="{137D254C-9BC6-FA76-681C-4FA440622237}"/>
          </ac:cxnSpMkLst>
        </pc:cxnChg>
        <pc:cxnChg chg="mod ord">
          <ac:chgData name="정훈 김" userId="b3dd242e8a3ffb47" providerId="LiveId" clId="{8B5EF6C6-C021-4D1C-9040-965441AA8E25}" dt="2024-11-14T19:20:30.155" v="1514" actId="1076"/>
          <ac:cxnSpMkLst>
            <pc:docMk/>
            <pc:sldMk cId="661477871" sldId="283"/>
            <ac:cxnSpMk id="57" creationId="{310B3746-549D-CC01-CAF5-E75CB91ACB38}"/>
          </ac:cxnSpMkLst>
        </pc:cxnChg>
        <pc:cxnChg chg="del">
          <ac:chgData name="정훈 김" userId="b3dd242e8a3ffb47" providerId="LiveId" clId="{8B5EF6C6-C021-4D1C-9040-965441AA8E25}" dt="2024-11-14T18:40:04.092" v="53" actId="478"/>
          <ac:cxnSpMkLst>
            <pc:docMk/>
            <pc:sldMk cId="661477871" sldId="283"/>
            <ac:cxnSpMk id="59" creationId="{B52C571B-2789-8A47-B033-B2076B5B173E}"/>
          </ac:cxnSpMkLst>
        </pc:cxnChg>
      </pc:sldChg>
      <pc:sldChg chg="addSp delSp modSp add mod delAnim">
        <pc:chgData name="정훈 김" userId="b3dd242e8a3ffb47" providerId="LiveId" clId="{8B5EF6C6-C021-4D1C-9040-965441AA8E25}" dt="2024-11-14T18:54:12.588" v="957" actId="478"/>
        <pc:sldMkLst>
          <pc:docMk/>
          <pc:sldMk cId="4225894760" sldId="284"/>
        </pc:sldMkLst>
        <pc:spChg chg="mod">
          <ac:chgData name="정훈 김" userId="b3dd242e8a3ffb47" providerId="LiveId" clId="{8B5EF6C6-C021-4D1C-9040-965441AA8E25}" dt="2024-11-14T18:51:41.109" v="883" actId="1076"/>
          <ac:spMkLst>
            <pc:docMk/>
            <pc:sldMk cId="4225894760" sldId="284"/>
            <ac:spMk id="2" creationId="{10493008-C42F-BD80-2D6D-2735910D9AFF}"/>
          </ac:spMkLst>
        </pc:spChg>
        <pc:picChg chg="add mod">
          <ac:chgData name="정훈 김" userId="b3dd242e8a3ffb47" providerId="LiveId" clId="{8B5EF6C6-C021-4D1C-9040-965441AA8E25}" dt="2024-11-14T18:52:40.263" v="893" actId="1076"/>
          <ac:picMkLst>
            <pc:docMk/>
            <pc:sldMk cId="4225894760" sldId="284"/>
            <ac:picMk id="4" creationId="{B1105F57-E534-D0CB-42E6-8574BF84F42E}"/>
          </ac:picMkLst>
        </pc:picChg>
        <pc:picChg chg="del">
          <ac:chgData name="정훈 김" userId="b3dd242e8a3ffb47" providerId="LiveId" clId="{8B5EF6C6-C021-4D1C-9040-965441AA8E25}" dt="2024-11-14T18:51:44.360" v="884" actId="478"/>
          <ac:picMkLst>
            <pc:docMk/>
            <pc:sldMk cId="4225894760" sldId="284"/>
            <ac:picMk id="6" creationId="{F097A312-1FCF-64D7-54B1-DA5463E27CBE}"/>
          </ac:picMkLst>
        </pc:picChg>
        <pc:picChg chg="del">
          <ac:chgData name="정훈 김" userId="b3dd242e8a3ffb47" providerId="LiveId" clId="{8B5EF6C6-C021-4D1C-9040-965441AA8E25}" dt="2024-11-14T18:54:12.588" v="957" actId="478"/>
          <ac:picMkLst>
            <pc:docMk/>
            <pc:sldMk cId="4225894760" sldId="284"/>
            <ac:picMk id="14" creationId="{D5C94214-A54F-D8D7-284E-D66AB5F3DA03}"/>
          </ac:picMkLst>
        </pc:picChg>
        <pc:picChg chg="add mod">
          <ac:chgData name="정훈 김" userId="b3dd242e8a3ffb47" providerId="LiveId" clId="{8B5EF6C6-C021-4D1C-9040-965441AA8E25}" dt="2024-11-14T18:51:16.003" v="755" actId="1076"/>
          <ac:picMkLst>
            <pc:docMk/>
            <pc:sldMk cId="4225894760" sldId="284"/>
            <ac:picMk id="2050" creationId="{E8FC5FC7-4244-06A1-7DC5-F9361FE128E5}"/>
          </ac:picMkLst>
        </pc:picChg>
        <pc:picChg chg="add del mod">
          <ac:chgData name="정훈 김" userId="b3dd242e8a3ffb47" providerId="LiveId" clId="{8B5EF6C6-C021-4D1C-9040-965441AA8E25}" dt="2024-11-14T18:52:34.352" v="890" actId="478"/>
          <ac:picMkLst>
            <pc:docMk/>
            <pc:sldMk cId="4225894760" sldId="284"/>
            <ac:picMk id="2052" creationId="{E30FDA7A-FD3D-21F2-231F-2D120F003B5A}"/>
          </ac:picMkLst>
        </pc:picChg>
        <pc:picChg chg="mod">
          <ac:chgData name="정훈 김" userId="b3dd242e8a3ffb47" providerId="LiveId" clId="{8B5EF6C6-C021-4D1C-9040-965441AA8E25}" dt="2024-11-14T18:51:46.754" v="885" actId="1076"/>
          <ac:picMkLst>
            <pc:docMk/>
            <pc:sldMk cId="4225894760" sldId="284"/>
            <ac:picMk id="4098" creationId="{0BF08E89-42A4-0862-064F-F380EA068BF1}"/>
          </ac:picMkLst>
        </pc:picChg>
        <pc:picChg chg="del">
          <ac:chgData name="정훈 김" userId="b3dd242e8a3ffb47" providerId="LiveId" clId="{8B5EF6C6-C021-4D1C-9040-965441AA8E25}" dt="2024-11-14T18:51:11.469" v="752" actId="478"/>
          <ac:picMkLst>
            <pc:docMk/>
            <pc:sldMk cId="4225894760" sldId="284"/>
            <ac:picMk id="4104" creationId="{688FE6AF-C8B2-42FF-6271-1080904D0B16}"/>
          </ac:picMkLst>
        </pc:picChg>
      </pc:sldChg>
      <pc:sldChg chg="addSp delSp modSp add mod delAnim">
        <pc:chgData name="정훈 김" userId="b3dd242e8a3ffb47" providerId="LiveId" clId="{8B5EF6C6-C021-4D1C-9040-965441AA8E25}" dt="2024-11-14T18:59:11.707" v="1081"/>
        <pc:sldMkLst>
          <pc:docMk/>
          <pc:sldMk cId="1975615419" sldId="285"/>
        </pc:sldMkLst>
        <pc:spChg chg="mod">
          <ac:chgData name="정훈 김" userId="b3dd242e8a3ffb47" providerId="LiveId" clId="{8B5EF6C6-C021-4D1C-9040-965441AA8E25}" dt="2024-11-14T18:54:09.583" v="955" actId="20577"/>
          <ac:spMkLst>
            <pc:docMk/>
            <pc:sldMk cId="1975615419" sldId="285"/>
            <ac:spMk id="2" creationId="{F9986CBE-FFBD-80A9-1D57-4809112ECC4A}"/>
          </ac:spMkLst>
        </pc:spChg>
        <pc:picChg chg="add mod">
          <ac:chgData name="정훈 김" userId="b3dd242e8a3ffb47" providerId="LiveId" clId="{8B5EF6C6-C021-4D1C-9040-965441AA8E25}" dt="2024-11-14T18:59:11.707" v="1081"/>
          <ac:picMkLst>
            <pc:docMk/>
            <pc:sldMk cId="1975615419" sldId="285"/>
            <ac:picMk id="3" creationId="{BC1E2252-597A-917B-C6A6-BE11B41358A3}"/>
          </ac:picMkLst>
        </pc:picChg>
        <pc:picChg chg="mod">
          <ac:chgData name="정훈 김" userId="b3dd242e8a3ffb47" providerId="LiveId" clId="{8B5EF6C6-C021-4D1C-9040-965441AA8E25}" dt="2024-11-14T18:53:45.432" v="899" actId="1076"/>
          <ac:picMkLst>
            <pc:docMk/>
            <pc:sldMk cId="1975615419" sldId="285"/>
            <ac:picMk id="4" creationId="{5B42456C-DD79-08FD-F932-07888DFA2AB7}"/>
          </ac:picMkLst>
        </pc:picChg>
        <pc:picChg chg="del">
          <ac:chgData name="정훈 김" userId="b3dd242e8a3ffb47" providerId="LiveId" clId="{8B5EF6C6-C021-4D1C-9040-965441AA8E25}" dt="2024-11-14T18:54:11.097" v="956" actId="478"/>
          <ac:picMkLst>
            <pc:docMk/>
            <pc:sldMk cId="1975615419" sldId="285"/>
            <ac:picMk id="14" creationId="{7EC7CAC9-007B-3DC8-4019-F792E20BAA38}"/>
          </ac:picMkLst>
        </pc:picChg>
        <pc:picChg chg="add mod">
          <ac:chgData name="정훈 김" userId="b3dd242e8a3ffb47" providerId="LiveId" clId="{8B5EF6C6-C021-4D1C-9040-965441AA8E25}" dt="2024-11-14T18:53:50.860" v="901" actId="1076"/>
          <ac:picMkLst>
            <pc:docMk/>
            <pc:sldMk cId="1975615419" sldId="285"/>
            <ac:picMk id="3074" creationId="{29044A7E-686D-4471-AE8E-E63D35D70B49}"/>
          </ac:picMkLst>
        </pc:picChg>
        <pc:picChg chg="del">
          <ac:chgData name="정훈 김" userId="b3dd242e8a3ffb47" providerId="LiveId" clId="{8B5EF6C6-C021-4D1C-9040-965441AA8E25}" dt="2024-11-14T18:53:05.736" v="895" actId="478"/>
          <ac:picMkLst>
            <pc:docMk/>
            <pc:sldMk cId="1975615419" sldId="285"/>
            <ac:picMk id="4098" creationId="{07587A6C-0DBB-4FA2-9F2E-7F14910F2863}"/>
          </ac:picMkLst>
        </pc:picChg>
      </pc:sldChg>
      <pc:sldChg chg="addSp delSp modSp add mod">
        <pc:chgData name="정훈 김" userId="b3dd242e8a3ffb47" providerId="LiveId" clId="{8B5EF6C6-C021-4D1C-9040-965441AA8E25}" dt="2024-11-14T19:12:45.129" v="1407" actId="1076"/>
        <pc:sldMkLst>
          <pc:docMk/>
          <pc:sldMk cId="3795103171" sldId="286"/>
        </pc:sldMkLst>
        <pc:spChg chg="mod">
          <ac:chgData name="정훈 김" userId="b3dd242e8a3ffb47" providerId="LiveId" clId="{8B5EF6C6-C021-4D1C-9040-965441AA8E25}" dt="2024-11-14T19:10:08.753" v="1318" actId="1076"/>
          <ac:spMkLst>
            <pc:docMk/>
            <pc:sldMk cId="3795103171" sldId="286"/>
            <ac:spMk id="2" creationId="{34B86712-4956-64A5-9A4C-436DC2E6CA6D}"/>
          </ac:spMkLst>
        </pc:spChg>
        <pc:spChg chg="add mod">
          <ac:chgData name="정훈 김" userId="b3dd242e8a3ffb47" providerId="LiveId" clId="{8B5EF6C6-C021-4D1C-9040-965441AA8E25}" dt="2024-11-14T19:12:05.458" v="1393" actId="164"/>
          <ac:spMkLst>
            <pc:docMk/>
            <pc:sldMk cId="3795103171" sldId="286"/>
            <ac:spMk id="12" creationId="{16B96928-DC4E-65DC-81B2-35F316C40F45}"/>
          </ac:spMkLst>
        </pc:spChg>
        <pc:spChg chg="add mod">
          <ac:chgData name="정훈 김" userId="b3dd242e8a3ffb47" providerId="LiveId" clId="{8B5EF6C6-C021-4D1C-9040-965441AA8E25}" dt="2024-11-14T19:12:05.458" v="1393" actId="164"/>
          <ac:spMkLst>
            <pc:docMk/>
            <pc:sldMk cId="3795103171" sldId="286"/>
            <ac:spMk id="13" creationId="{329F11B7-5D03-7B13-EA5A-1955CC7014FA}"/>
          </ac:spMkLst>
        </pc:spChg>
        <pc:spChg chg="add mod">
          <ac:chgData name="정훈 김" userId="b3dd242e8a3ffb47" providerId="LiveId" clId="{8B5EF6C6-C021-4D1C-9040-965441AA8E25}" dt="2024-11-14T19:12:05.458" v="1393" actId="164"/>
          <ac:spMkLst>
            <pc:docMk/>
            <pc:sldMk cId="3795103171" sldId="286"/>
            <ac:spMk id="14" creationId="{D99AFB5A-26EC-B410-5F4F-E85313023DCF}"/>
          </ac:spMkLst>
        </pc:spChg>
        <pc:spChg chg="add mod ord">
          <ac:chgData name="정훈 김" userId="b3dd242e8a3ffb47" providerId="LiveId" clId="{8B5EF6C6-C021-4D1C-9040-965441AA8E25}" dt="2024-11-14T19:12:05.458" v="1393" actId="164"/>
          <ac:spMkLst>
            <pc:docMk/>
            <pc:sldMk cId="3795103171" sldId="286"/>
            <ac:spMk id="15" creationId="{FFEBC179-A690-EB13-E95B-46921B724D5D}"/>
          </ac:spMkLst>
        </pc:spChg>
        <pc:spChg chg="add mod">
          <ac:chgData name="정훈 김" userId="b3dd242e8a3ffb47" providerId="LiveId" clId="{8B5EF6C6-C021-4D1C-9040-965441AA8E25}" dt="2024-11-14T19:12:05.458" v="1393" actId="164"/>
          <ac:spMkLst>
            <pc:docMk/>
            <pc:sldMk cId="3795103171" sldId="286"/>
            <ac:spMk id="16" creationId="{B6AD9E0C-658D-2A62-0B6A-87D05DEA1916}"/>
          </ac:spMkLst>
        </pc:spChg>
        <pc:spChg chg="del mod">
          <ac:chgData name="정훈 김" userId="b3dd242e8a3ffb47" providerId="LiveId" clId="{8B5EF6C6-C021-4D1C-9040-965441AA8E25}" dt="2024-11-14T19:04:02.048" v="1241" actId="478"/>
          <ac:spMkLst>
            <pc:docMk/>
            <pc:sldMk cId="3795103171" sldId="286"/>
            <ac:spMk id="19" creationId="{A7E1422F-71AE-E7AF-A268-512F878AF6E8}"/>
          </ac:spMkLst>
        </pc:spChg>
        <pc:grpChg chg="add mod">
          <ac:chgData name="정훈 김" userId="b3dd242e8a3ffb47" providerId="LiveId" clId="{8B5EF6C6-C021-4D1C-9040-965441AA8E25}" dt="2024-11-14T19:12:45.129" v="1407" actId="1076"/>
          <ac:grpSpMkLst>
            <pc:docMk/>
            <pc:sldMk cId="3795103171" sldId="286"/>
            <ac:grpSpMk id="17" creationId="{44947452-71D6-1039-893D-F295CB505CC1}"/>
          </ac:grpSpMkLst>
        </pc:grpChg>
        <pc:picChg chg="del">
          <ac:chgData name="정훈 김" userId="b3dd242e8a3ffb47" providerId="LiveId" clId="{8B5EF6C6-C021-4D1C-9040-965441AA8E25}" dt="2024-11-14T18:59:18.538" v="1083" actId="478"/>
          <ac:picMkLst>
            <pc:docMk/>
            <pc:sldMk cId="3795103171" sldId="286"/>
            <ac:picMk id="4" creationId="{B875E358-1D3A-BC47-FB3D-BCA3799B3125}"/>
          </ac:picMkLst>
        </pc:picChg>
        <pc:picChg chg="add mod ord">
          <ac:chgData name="정훈 김" userId="b3dd242e8a3ffb47" providerId="LiveId" clId="{8B5EF6C6-C021-4D1C-9040-965441AA8E25}" dt="2024-11-14T19:12:40.511" v="1406" actId="1076"/>
          <ac:picMkLst>
            <pc:docMk/>
            <pc:sldMk cId="3795103171" sldId="286"/>
            <ac:picMk id="5" creationId="{EA549DD9-80C5-3D58-786C-310B99C517C8}"/>
          </ac:picMkLst>
        </pc:picChg>
        <pc:picChg chg="add mod">
          <ac:chgData name="정훈 김" userId="b3dd242e8a3ffb47" providerId="LiveId" clId="{8B5EF6C6-C021-4D1C-9040-965441AA8E25}" dt="2024-11-14T19:12:31.241" v="1404" actId="1076"/>
          <ac:picMkLst>
            <pc:docMk/>
            <pc:sldMk cId="3795103171" sldId="286"/>
            <ac:picMk id="7" creationId="{4CCD061F-5A59-6D8C-CF3B-2DE8C5BC9CD6}"/>
          </ac:picMkLst>
        </pc:picChg>
        <pc:picChg chg="add del mod">
          <ac:chgData name="정훈 김" userId="b3dd242e8a3ffb47" providerId="LiveId" clId="{8B5EF6C6-C021-4D1C-9040-965441AA8E25}" dt="2024-11-14T19:05:02.459" v="1255" actId="478"/>
          <ac:picMkLst>
            <pc:docMk/>
            <pc:sldMk cId="3795103171" sldId="286"/>
            <ac:picMk id="9" creationId="{0FD87C36-BC69-7453-E2E8-2B5ED6E8F688}"/>
          </ac:picMkLst>
        </pc:picChg>
        <pc:picChg chg="add mod">
          <ac:chgData name="정훈 김" userId="b3dd242e8a3ffb47" providerId="LiveId" clId="{8B5EF6C6-C021-4D1C-9040-965441AA8E25}" dt="2024-11-14T19:05:29.691" v="1258" actId="1076"/>
          <ac:picMkLst>
            <pc:docMk/>
            <pc:sldMk cId="3795103171" sldId="286"/>
            <ac:picMk id="11" creationId="{4C1D06E2-1AEC-40F3-F699-D5F64FF1DB95}"/>
          </ac:picMkLst>
        </pc:picChg>
        <pc:picChg chg="del mod">
          <ac:chgData name="정훈 김" userId="b3dd242e8a3ffb47" providerId="LiveId" clId="{8B5EF6C6-C021-4D1C-9040-965441AA8E25}" dt="2024-11-14T19:02:33.318" v="1092" actId="478"/>
          <ac:picMkLst>
            <pc:docMk/>
            <pc:sldMk cId="3795103171" sldId="286"/>
            <ac:picMk id="2050" creationId="{7A5AD52D-73EE-B6FD-CE6C-6B48BD661880}"/>
          </ac:picMkLst>
        </pc:picChg>
        <pc:picChg chg="mod">
          <ac:chgData name="정훈 김" userId="b3dd242e8a3ffb47" providerId="LiveId" clId="{8B5EF6C6-C021-4D1C-9040-965441AA8E25}" dt="2024-11-14T19:04:13.017" v="1249" actId="1076"/>
          <ac:picMkLst>
            <pc:docMk/>
            <pc:sldMk cId="3795103171" sldId="286"/>
            <ac:picMk id="3074" creationId="{251C3448-F8B7-43FF-E521-5F088C25DD6C}"/>
          </ac:picMkLst>
        </pc:picChg>
      </pc:sldChg>
      <pc:sldChg chg="delSp add del mod delAnim">
        <pc:chgData name="정훈 김" userId="b3dd242e8a3ffb47" providerId="LiveId" clId="{8B5EF6C6-C021-4D1C-9040-965441AA8E25}" dt="2024-11-14T18:58:08.181" v="961" actId="47"/>
        <pc:sldMkLst>
          <pc:docMk/>
          <pc:sldMk cId="4012182296" sldId="286"/>
        </pc:sldMkLst>
        <pc:spChg chg="del">
          <ac:chgData name="정훈 김" userId="b3dd242e8a3ffb47" providerId="LiveId" clId="{8B5EF6C6-C021-4D1C-9040-965441AA8E25}" dt="2024-11-14T18:58:02.150" v="960" actId="478"/>
          <ac:spMkLst>
            <pc:docMk/>
            <pc:sldMk cId="4012182296" sldId="286"/>
            <ac:spMk id="419" creationId="{50107F12-BF5C-EFB5-5DC6-EF8CD35B07FB}"/>
          </ac:spMkLst>
        </pc:spChg>
        <pc:picChg chg="del">
          <ac:chgData name="정훈 김" userId="b3dd242e8a3ffb47" providerId="LiveId" clId="{8B5EF6C6-C021-4D1C-9040-965441AA8E25}" dt="2024-11-14T18:58:01.519" v="959" actId="478"/>
          <ac:picMkLst>
            <pc:docMk/>
            <pc:sldMk cId="4012182296" sldId="286"/>
            <ac:picMk id="2" creationId="{63BA7CF9-EF48-C7B8-A05F-99E768A81A34}"/>
          </ac:picMkLst>
        </pc:picChg>
      </pc:sldChg>
      <pc:sldChg chg="addSp delSp modSp add mod">
        <pc:chgData name="정훈 김" userId="b3dd242e8a3ffb47" providerId="LiveId" clId="{8B5EF6C6-C021-4D1C-9040-965441AA8E25}" dt="2024-11-14T19:19:58.572" v="1505" actId="1076"/>
        <pc:sldMkLst>
          <pc:docMk/>
          <pc:sldMk cId="1192078499" sldId="287"/>
        </pc:sldMkLst>
        <pc:spChg chg="mod">
          <ac:chgData name="정훈 김" userId="b3dd242e8a3ffb47" providerId="LiveId" clId="{8B5EF6C6-C021-4D1C-9040-965441AA8E25}" dt="2024-11-14T19:16:20.846" v="1482" actId="20577"/>
          <ac:spMkLst>
            <pc:docMk/>
            <pc:sldMk cId="1192078499" sldId="287"/>
            <ac:spMk id="2" creationId="{AD13C889-6EB5-CE0B-D151-E16E7B732E2F}"/>
          </ac:spMkLst>
        </pc:spChg>
        <pc:spChg chg="add">
          <ac:chgData name="정훈 김" userId="b3dd242e8a3ffb47" providerId="LiveId" clId="{8B5EF6C6-C021-4D1C-9040-965441AA8E25}" dt="2024-11-14T19:18:55.701" v="1494"/>
          <ac:spMkLst>
            <pc:docMk/>
            <pc:sldMk cId="1192078499" sldId="287"/>
            <ac:spMk id="13" creationId="{9D3C26E0-BBF3-B86C-2E39-36F459156AD5}"/>
          </ac:spMkLst>
        </pc:spChg>
        <pc:spChg chg="mod topLvl">
          <ac:chgData name="정훈 김" userId="b3dd242e8a3ffb47" providerId="LiveId" clId="{8B5EF6C6-C021-4D1C-9040-965441AA8E25}" dt="2024-11-14T19:15:02.187" v="1409" actId="165"/>
          <ac:spMkLst>
            <pc:docMk/>
            <pc:sldMk cId="1192078499" sldId="287"/>
            <ac:spMk id="19" creationId="{8D74118B-13A0-3251-0C5D-8F476BC1D811}"/>
          </ac:spMkLst>
        </pc:spChg>
        <pc:grpChg chg="del">
          <ac:chgData name="정훈 김" userId="b3dd242e8a3ffb47" providerId="LiveId" clId="{8B5EF6C6-C021-4D1C-9040-965441AA8E25}" dt="2024-11-14T19:15:02.187" v="1409" actId="165"/>
          <ac:grpSpMkLst>
            <pc:docMk/>
            <pc:sldMk cId="1192078499" sldId="287"/>
            <ac:grpSpMk id="20" creationId="{1F6D7D31-59E8-4B5A-3939-DAE31D659002}"/>
          </ac:grpSpMkLst>
        </pc:grpChg>
        <pc:picChg chg="add mod">
          <ac:chgData name="정훈 김" userId="b3dd242e8a3ffb47" providerId="LiveId" clId="{8B5EF6C6-C021-4D1C-9040-965441AA8E25}" dt="2024-11-14T19:15:54.769" v="1418" actId="1076"/>
          <ac:picMkLst>
            <pc:docMk/>
            <pc:sldMk cId="1192078499" sldId="287"/>
            <ac:picMk id="5" creationId="{B6B4E866-5E23-6FAF-E2B7-794274F9655A}"/>
          </ac:picMkLst>
        </pc:picChg>
        <pc:picChg chg="add del mod">
          <ac:chgData name="정훈 김" userId="b3dd242e8a3ffb47" providerId="LiveId" clId="{8B5EF6C6-C021-4D1C-9040-965441AA8E25}" dt="2024-11-14T19:18:23.489" v="1493" actId="478"/>
          <ac:picMkLst>
            <pc:docMk/>
            <pc:sldMk cId="1192078499" sldId="287"/>
            <ac:picMk id="7" creationId="{DCDCA3C1-A6A2-E22A-E789-9A6DC48EC100}"/>
          </ac:picMkLst>
        </pc:picChg>
        <pc:picChg chg="add mod">
          <ac:chgData name="정훈 김" userId="b3dd242e8a3ffb47" providerId="LiveId" clId="{8B5EF6C6-C021-4D1C-9040-965441AA8E25}" dt="2024-11-14T19:18:13.068" v="1491" actId="1076"/>
          <ac:picMkLst>
            <pc:docMk/>
            <pc:sldMk cId="1192078499" sldId="287"/>
            <ac:picMk id="12" creationId="{2A1159A8-2065-83A6-4D01-B5610E81B9B3}"/>
          </ac:picMkLst>
        </pc:picChg>
        <pc:picChg chg="add mod">
          <ac:chgData name="정훈 김" userId="b3dd242e8a3ffb47" providerId="LiveId" clId="{8B5EF6C6-C021-4D1C-9040-965441AA8E25}" dt="2024-11-14T19:19:58.572" v="1505" actId="1076"/>
          <ac:picMkLst>
            <pc:docMk/>
            <pc:sldMk cId="1192078499" sldId="287"/>
            <ac:picMk id="15" creationId="{2A33785E-F3B9-44D6-DF38-79666702777D}"/>
          </ac:picMkLst>
        </pc:picChg>
        <pc:picChg chg="del">
          <ac:chgData name="정훈 김" userId="b3dd242e8a3ffb47" providerId="LiveId" clId="{8B5EF6C6-C021-4D1C-9040-965441AA8E25}" dt="2024-11-14T19:15:48.071" v="1414" actId="478"/>
          <ac:picMkLst>
            <pc:docMk/>
            <pc:sldMk cId="1192078499" sldId="287"/>
            <ac:picMk id="23" creationId="{8EDE8E5E-6155-62E3-2E38-091394E2FE7B}"/>
          </ac:picMkLst>
        </pc:picChg>
        <pc:picChg chg="del">
          <ac:chgData name="정훈 김" userId="b3dd242e8a3ffb47" providerId="LiveId" clId="{8B5EF6C6-C021-4D1C-9040-965441AA8E25}" dt="2024-11-14T19:16:31.891" v="1483" actId="478"/>
          <ac:picMkLst>
            <pc:docMk/>
            <pc:sldMk cId="1192078499" sldId="287"/>
            <ac:picMk id="1026" creationId="{6AD277B8-49AA-C992-11D1-EF046678E372}"/>
          </ac:picMkLst>
        </pc:picChg>
        <pc:picChg chg="del mod topLvl">
          <ac:chgData name="정훈 김" userId="b3dd242e8a3ffb47" providerId="LiveId" clId="{8B5EF6C6-C021-4D1C-9040-965441AA8E25}" dt="2024-11-14T19:15:04.945" v="1410" actId="478"/>
          <ac:picMkLst>
            <pc:docMk/>
            <pc:sldMk cId="1192078499" sldId="287"/>
            <ac:picMk id="1032" creationId="{08F740EA-FD6F-7B64-8813-2130E4CB943A}"/>
          </ac:picMkLst>
        </pc:picChg>
        <pc:picChg chg="add del">
          <ac:chgData name="정훈 김" userId="b3dd242e8a3ffb47" providerId="LiveId" clId="{8B5EF6C6-C021-4D1C-9040-965441AA8E25}" dt="2024-11-14T19:19:49.229" v="1499" actId="478"/>
          <ac:picMkLst>
            <pc:docMk/>
            <pc:sldMk cId="1192078499" sldId="287"/>
            <ac:picMk id="4100" creationId="{3B7BD107-BFCD-07AB-FA85-FF5B515E779A}"/>
          </ac:picMkLst>
        </pc:picChg>
      </pc:sldChg>
      <pc:sldChg chg="addSp delSp modSp add mod">
        <pc:chgData name="정훈 김" userId="b3dd242e8a3ffb47" providerId="LiveId" clId="{8B5EF6C6-C021-4D1C-9040-965441AA8E25}" dt="2024-11-14T19:33:21.960" v="1994" actId="20577"/>
        <pc:sldMkLst>
          <pc:docMk/>
          <pc:sldMk cId="1361283167" sldId="288"/>
        </pc:sldMkLst>
        <pc:spChg chg="mod">
          <ac:chgData name="정훈 김" userId="b3dd242e8a3ffb47" providerId="LiveId" clId="{8B5EF6C6-C021-4D1C-9040-965441AA8E25}" dt="2024-11-14T19:33:21.960" v="1994" actId="20577"/>
          <ac:spMkLst>
            <pc:docMk/>
            <pc:sldMk cId="1361283167" sldId="288"/>
            <ac:spMk id="2" creationId="{419DE099-2267-52D5-477B-4B0F3514AB05}"/>
          </ac:spMkLst>
        </pc:spChg>
        <pc:spChg chg="del">
          <ac:chgData name="정훈 김" userId="b3dd242e8a3ffb47" providerId="LiveId" clId="{8B5EF6C6-C021-4D1C-9040-965441AA8E25}" dt="2024-11-14T19:26:26.016" v="1668" actId="478"/>
          <ac:spMkLst>
            <pc:docMk/>
            <pc:sldMk cId="1361283167" sldId="288"/>
            <ac:spMk id="8" creationId="{8AF390F2-614F-A68A-D81E-6D38A098C94D}"/>
          </ac:spMkLst>
        </pc:spChg>
        <pc:spChg chg="del">
          <ac:chgData name="정훈 김" userId="b3dd242e8a3ffb47" providerId="LiveId" clId="{8B5EF6C6-C021-4D1C-9040-965441AA8E25}" dt="2024-11-14T19:26:26.016" v="1668" actId="478"/>
          <ac:spMkLst>
            <pc:docMk/>
            <pc:sldMk cId="1361283167" sldId="288"/>
            <ac:spMk id="9" creationId="{744A29BA-661A-2F56-DEFB-7246719292C9}"/>
          </ac:spMkLst>
        </pc:spChg>
        <pc:spChg chg="del">
          <ac:chgData name="정훈 김" userId="b3dd242e8a3ffb47" providerId="LiveId" clId="{8B5EF6C6-C021-4D1C-9040-965441AA8E25}" dt="2024-11-14T19:26:26.016" v="1668" actId="478"/>
          <ac:spMkLst>
            <pc:docMk/>
            <pc:sldMk cId="1361283167" sldId="288"/>
            <ac:spMk id="10" creationId="{D488BED7-975F-6EFE-9FC4-CAB10BCE5583}"/>
          </ac:spMkLst>
        </pc:spChg>
        <pc:spChg chg="del">
          <ac:chgData name="정훈 김" userId="b3dd242e8a3ffb47" providerId="LiveId" clId="{8B5EF6C6-C021-4D1C-9040-965441AA8E25}" dt="2024-11-14T19:26:26.016" v="1668" actId="478"/>
          <ac:spMkLst>
            <pc:docMk/>
            <pc:sldMk cId="1361283167" sldId="288"/>
            <ac:spMk id="19" creationId="{1C364C3F-0C8E-7BC5-62C4-DCDA5195715C}"/>
          </ac:spMkLst>
        </pc:spChg>
        <pc:picChg chg="del">
          <ac:chgData name="정훈 김" userId="b3dd242e8a3ffb47" providerId="LiveId" clId="{8B5EF6C6-C021-4D1C-9040-965441AA8E25}" dt="2024-11-14T19:26:24.047" v="1667" actId="478"/>
          <ac:picMkLst>
            <pc:docMk/>
            <pc:sldMk cId="1361283167" sldId="288"/>
            <ac:picMk id="3" creationId="{35E0ED69-0360-A590-DEF7-58F802960788}"/>
          </ac:picMkLst>
        </pc:picChg>
        <pc:picChg chg="del">
          <ac:chgData name="정훈 김" userId="b3dd242e8a3ffb47" providerId="LiveId" clId="{8B5EF6C6-C021-4D1C-9040-965441AA8E25}" dt="2024-11-14T19:26:26.016" v="1668" actId="478"/>
          <ac:picMkLst>
            <pc:docMk/>
            <pc:sldMk cId="1361283167" sldId="288"/>
            <ac:picMk id="5" creationId="{4E123374-F44A-D4FC-EE3A-9D242F81C745}"/>
          </ac:picMkLst>
        </pc:picChg>
        <pc:picChg chg="add mod">
          <ac:chgData name="정훈 김" userId="b3dd242e8a3ffb47" providerId="LiveId" clId="{8B5EF6C6-C021-4D1C-9040-965441AA8E25}" dt="2024-11-14T19:27:13.850" v="1771" actId="1076"/>
          <ac:picMkLst>
            <pc:docMk/>
            <pc:sldMk cId="1361283167" sldId="288"/>
            <ac:picMk id="6" creationId="{6DC941EB-9014-5EA9-830D-072EA3CF5AC7}"/>
          </ac:picMkLst>
        </pc:picChg>
        <pc:picChg chg="del">
          <ac:chgData name="정훈 김" userId="b3dd242e8a3ffb47" providerId="LiveId" clId="{8B5EF6C6-C021-4D1C-9040-965441AA8E25}" dt="2024-11-14T19:26:26.016" v="1668" actId="478"/>
          <ac:picMkLst>
            <pc:docMk/>
            <pc:sldMk cId="1361283167" sldId="288"/>
            <ac:picMk id="12" creationId="{7BF797A5-37D5-87A5-2318-F45A4EFD7593}"/>
          </ac:picMkLst>
        </pc:picChg>
        <pc:picChg chg="del">
          <ac:chgData name="정훈 김" userId="b3dd242e8a3ffb47" providerId="LiveId" clId="{8B5EF6C6-C021-4D1C-9040-965441AA8E25}" dt="2024-11-14T19:26:26.574" v="1669" actId="478"/>
          <ac:picMkLst>
            <pc:docMk/>
            <pc:sldMk cId="1361283167" sldId="288"/>
            <ac:picMk id="15" creationId="{9026AC65-49EB-93A2-FD44-6736AFC74FA3}"/>
          </ac:picMkLst>
        </pc:picChg>
      </pc:sldChg>
      <pc:sldChg chg="addSp delSp modSp add mod">
        <pc:chgData name="정훈 김" userId="b3dd242e8a3ffb47" providerId="LiveId" clId="{8B5EF6C6-C021-4D1C-9040-965441AA8E25}" dt="2024-11-14T19:33:00.317" v="1928" actId="20577"/>
        <pc:sldMkLst>
          <pc:docMk/>
          <pc:sldMk cId="3258430242" sldId="289"/>
        </pc:sldMkLst>
        <pc:spChg chg="mod">
          <ac:chgData name="정훈 김" userId="b3dd242e8a3ffb47" providerId="LiveId" clId="{8B5EF6C6-C021-4D1C-9040-965441AA8E25}" dt="2024-11-14T19:28:10.275" v="1866" actId="20577"/>
          <ac:spMkLst>
            <pc:docMk/>
            <pc:sldMk cId="3258430242" sldId="289"/>
            <ac:spMk id="2" creationId="{EF3D5CC6-32FF-FF9D-C3F0-B7024824F861}"/>
          </ac:spMkLst>
        </pc:spChg>
        <pc:spChg chg="del">
          <ac:chgData name="정훈 김" userId="b3dd242e8a3ffb47" providerId="LiveId" clId="{8B5EF6C6-C021-4D1C-9040-965441AA8E25}" dt="2024-11-14T19:28:11.562" v="1867" actId="478"/>
          <ac:spMkLst>
            <pc:docMk/>
            <pc:sldMk cId="3258430242" sldId="289"/>
            <ac:spMk id="8" creationId="{1C919055-48EC-656F-B8C4-035439D08153}"/>
          </ac:spMkLst>
        </pc:spChg>
        <pc:spChg chg="del">
          <ac:chgData name="정훈 김" userId="b3dd242e8a3ffb47" providerId="LiveId" clId="{8B5EF6C6-C021-4D1C-9040-965441AA8E25}" dt="2024-11-14T19:28:11.562" v="1867" actId="478"/>
          <ac:spMkLst>
            <pc:docMk/>
            <pc:sldMk cId="3258430242" sldId="289"/>
            <ac:spMk id="9" creationId="{EB239C1A-20C0-5221-74D4-93877516BBE5}"/>
          </ac:spMkLst>
        </pc:spChg>
        <pc:spChg chg="del">
          <ac:chgData name="정훈 김" userId="b3dd242e8a3ffb47" providerId="LiveId" clId="{8B5EF6C6-C021-4D1C-9040-965441AA8E25}" dt="2024-11-14T19:28:11.562" v="1867" actId="478"/>
          <ac:spMkLst>
            <pc:docMk/>
            <pc:sldMk cId="3258430242" sldId="289"/>
            <ac:spMk id="10" creationId="{59862E3B-2302-CE0F-F394-7863D42E2081}"/>
          </ac:spMkLst>
        </pc:spChg>
        <pc:spChg chg="mod">
          <ac:chgData name="정훈 김" userId="b3dd242e8a3ffb47" providerId="LiveId" clId="{8B5EF6C6-C021-4D1C-9040-965441AA8E25}" dt="2024-11-14T19:28:27.929" v="1874" actId="1076"/>
          <ac:spMkLst>
            <pc:docMk/>
            <pc:sldMk cId="3258430242" sldId="289"/>
            <ac:spMk id="19" creationId="{82FB3D78-4663-0DFB-A50A-F2194426EAD1}"/>
          </ac:spMkLst>
        </pc:spChg>
        <pc:spChg chg="add mod">
          <ac:chgData name="정훈 김" userId="b3dd242e8a3ffb47" providerId="LiveId" clId="{8B5EF6C6-C021-4D1C-9040-965441AA8E25}" dt="2024-11-14T19:32:53.185" v="1922" actId="1076"/>
          <ac:spMkLst>
            <pc:docMk/>
            <pc:sldMk cId="3258430242" sldId="289"/>
            <ac:spMk id="23" creationId="{07F226B6-E77C-8DA2-165C-8FACAF330D85}"/>
          </ac:spMkLst>
        </pc:spChg>
        <pc:spChg chg="add mod">
          <ac:chgData name="정훈 김" userId="b3dd242e8a3ffb47" providerId="LiveId" clId="{8B5EF6C6-C021-4D1C-9040-965441AA8E25}" dt="2024-11-14T19:32:58.109" v="1926" actId="20577"/>
          <ac:spMkLst>
            <pc:docMk/>
            <pc:sldMk cId="3258430242" sldId="289"/>
            <ac:spMk id="25" creationId="{E09B19AD-69AF-392C-103F-17C399709539}"/>
          </ac:spMkLst>
        </pc:spChg>
        <pc:spChg chg="add mod">
          <ac:chgData name="정훈 김" userId="b3dd242e8a3ffb47" providerId="LiveId" clId="{8B5EF6C6-C021-4D1C-9040-965441AA8E25}" dt="2024-11-14T19:33:00.317" v="1928" actId="20577"/>
          <ac:spMkLst>
            <pc:docMk/>
            <pc:sldMk cId="3258430242" sldId="289"/>
            <ac:spMk id="26" creationId="{D004513E-5E04-574B-9098-87DFB126699D}"/>
          </ac:spMkLst>
        </pc:spChg>
        <pc:picChg chg="del">
          <ac:chgData name="정훈 김" userId="b3dd242e8a3ffb47" providerId="LiveId" clId="{8B5EF6C6-C021-4D1C-9040-965441AA8E25}" dt="2024-11-14T19:28:11.562" v="1867" actId="478"/>
          <ac:picMkLst>
            <pc:docMk/>
            <pc:sldMk cId="3258430242" sldId="289"/>
            <ac:picMk id="3" creationId="{6AAC97E9-51F3-DCA1-26DC-B73CAAAC2A92}"/>
          </ac:picMkLst>
        </pc:picChg>
        <pc:picChg chg="del">
          <ac:chgData name="정훈 김" userId="b3dd242e8a3ffb47" providerId="LiveId" clId="{8B5EF6C6-C021-4D1C-9040-965441AA8E25}" dt="2024-11-14T19:28:11.562" v="1867" actId="478"/>
          <ac:picMkLst>
            <pc:docMk/>
            <pc:sldMk cId="3258430242" sldId="289"/>
            <ac:picMk id="5" creationId="{5D2192F7-7E37-9B4E-F0B8-7A7CABBC39D9}"/>
          </ac:picMkLst>
        </pc:picChg>
        <pc:picChg chg="add mod">
          <ac:chgData name="정훈 김" userId="b3dd242e8a3ffb47" providerId="LiveId" clId="{8B5EF6C6-C021-4D1C-9040-965441AA8E25}" dt="2024-11-14T19:29:01.099" v="1879" actId="1076"/>
          <ac:picMkLst>
            <pc:docMk/>
            <pc:sldMk cId="3258430242" sldId="289"/>
            <ac:picMk id="6" creationId="{28BC2687-B64C-F142-DFC2-BF6571B4D3C7}"/>
          </ac:picMkLst>
        </pc:picChg>
        <pc:picChg chg="add mod">
          <ac:chgData name="정훈 김" userId="b3dd242e8a3ffb47" providerId="LiveId" clId="{8B5EF6C6-C021-4D1C-9040-965441AA8E25}" dt="2024-11-14T19:30:40.336" v="1894" actId="1076"/>
          <ac:picMkLst>
            <pc:docMk/>
            <pc:sldMk cId="3258430242" sldId="289"/>
            <ac:picMk id="11" creationId="{283AA21F-0EBC-DC54-BEB7-91BC632A2BE2}"/>
          </ac:picMkLst>
        </pc:picChg>
        <pc:picChg chg="del mod">
          <ac:chgData name="정훈 김" userId="b3dd242e8a3ffb47" providerId="LiveId" clId="{8B5EF6C6-C021-4D1C-9040-965441AA8E25}" dt="2024-11-14T19:28:15.377" v="1871" actId="478"/>
          <ac:picMkLst>
            <pc:docMk/>
            <pc:sldMk cId="3258430242" sldId="289"/>
            <ac:picMk id="12" creationId="{1E9AE03A-4008-726D-003D-08E35DA65B73}"/>
          </ac:picMkLst>
        </pc:picChg>
        <pc:picChg chg="add mod">
          <ac:chgData name="정훈 김" userId="b3dd242e8a3ffb47" providerId="LiveId" clId="{8B5EF6C6-C021-4D1C-9040-965441AA8E25}" dt="2024-11-14T19:30:46.603" v="1896" actId="1076"/>
          <ac:picMkLst>
            <pc:docMk/>
            <pc:sldMk cId="3258430242" sldId="289"/>
            <ac:picMk id="14" creationId="{29C5BE0B-ACB1-7A36-2237-30D23F8239A1}"/>
          </ac:picMkLst>
        </pc:picChg>
        <pc:picChg chg="mod">
          <ac:chgData name="정훈 김" userId="b3dd242e8a3ffb47" providerId="LiveId" clId="{8B5EF6C6-C021-4D1C-9040-965441AA8E25}" dt="2024-11-14T19:28:26.124" v="1873" actId="1076"/>
          <ac:picMkLst>
            <pc:docMk/>
            <pc:sldMk cId="3258430242" sldId="289"/>
            <ac:picMk id="15" creationId="{F7A7C124-30C7-AC74-8443-C4CE7A927354}"/>
          </ac:picMkLst>
        </pc:picChg>
        <pc:picChg chg="add mod">
          <ac:chgData name="정훈 김" userId="b3dd242e8a3ffb47" providerId="LiveId" clId="{8B5EF6C6-C021-4D1C-9040-965441AA8E25}" dt="2024-11-14T19:30:43.106" v="1895" actId="1076"/>
          <ac:picMkLst>
            <pc:docMk/>
            <pc:sldMk cId="3258430242" sldId="289"/>
            <ac:picMk id="17" creationId="{5AF5926B-F28E-A898-5C73-F9CA7AA6DC86}"/>
          </ac:picMkLst>
        </pc:picChg>
        <pc:picChg chg="add mod">
          <ac:chgData name="정훈 김" userId="b3dd242e8a3ffb47" providerId="LiveId" clId="{8B5EF6C6-C021-4D1C-9040-965441AA8E25}" dt="2024-11-14T19:32:07.047" v="1900" actId="1076"/>
          <ac:picMkLst>
            <pc:docMk/>
            <pc:sldMk cId="3258430242" sldId="289"/>
            <ac:picMk id="20" creationId="{684E9333-CED6-FAB9-F902-85AC672DD801}"/>
          </ac:picMkLst>
        </pc:picChg>
        <pc:picChg chg="add mod">
          <ac:chgData name="정훈 김" userId="b3dd242e8a3ffb47" providerId="LiveId" clId="{8B5EF6C6-C021-4D1C-9040-965441AA8E25}" dt="2024-11-14T19:32:09.356" v="1902" actId="1076"/>
          <ac:picMkLst>
            <pc:docMk/>
            <pc:sldMk cId="3258430242" sldId="289"/>
            <ac:picMk id="21" creationId="{05206C91-3C8E-17DD-D563-C77568F554FA}"/>
          </ac:picMkLst>
        </pc:picChg>
        <pc:picChg chg="add mod">
          <ac:chgData name="정훈 김" userId="b3dd242e8a3ffb47" providerId="LiveId" clId="{8B5EF6C6-C021-4D1C-9040-965441AA8E25}" dt="2024-11-14T19:32:13.072" v="1904" actId="1076"/>
          <ac:picMkLst>
            <pc:docMk/>
            <pc:sldMk cId="3258430242" sldId="289"/>
            <ac:picMk id="22" creationId="{6F895654-FB4C-0483-5AA0-AF3BC161AA2A}"/>
          </ac:picMkLst>
        </pc:picChg>
        <pc:picChg chg="add mod">
          <ac:chgData name="정훈 김" userId="b3dd242e8a3ffb47" providerId="LiveId" clId="{8B5EF6C6-C021-4D1C-9040-965441AA8E25}" dt="2024-11-14T19:32:27.521" v="1915"/>
          <ac:picMkLst>
            <pc:docMk/>
            <pc:sldMk cId="3258430242" sldId="289"/>
            <ac:picMk id="24" creationId="{FDBDF44E-2ABF-7707-FE3F-6827332D4F6E}"/>
          </ac:picMkLst>
        </pc:picChg>
      </pc:sldChg>
      <pc:sldChg chg="addSp delSp modSp add mod">
        <pc:chgData name="정훈 김" userId="b3dd242e8a3ffb47" providerId="LiveId" clId="{8B5EF6C6-C021-4D1C-9040-965441AA8E25}" dt="2024-11-14T19:40:03.283" v="2223" actId="14100"/>
        <pc:sldMkLst>
          <pc:docMk/>
          <pc:sldMk cId="3835424196" sldId="290"/>
        </pc:sldMkLst>
        <pc:spChg chg="mod">
          <ac:chgData name="정훈 김" userId="b3dd242e8a3ffb47" providerId="LiveId" clId="{8B5EF6C6-C021-4D1C-9040-965441AA8E25}" dt="2024-11-14T19:34:04.881" v="2117" actId="14100"/>
          <ac:spMkLst>
            <pc:docMk/>
            <pc:sldMk cId="3835424196" sldId="290"/>
            <ac:spMk id="2" creationId="{0339FFCE-4098-6E0A-BAD8-7FCAD4219FCB}"/>
          </ac:spMkLst>
        </pc:spChg>
        <pc:spChg chg="del">
          <ac:chgData name="정훈 김" userId="b3dd242e8a3ffb47" providerId="LiveId" clId="{8B5EF6C6-C021-4D1C-9040-965441AA8E25}" dt="2024-11-14T19:33:46.568" v="1996" actId="478"/>
          <ac:spMkLst>
            <pc:docMk/>
            <pc:sldMk cId="3835424196" sldId="290"/>
            <ac:spMk id="19" creationId="{50F3CA80-2676-DCCB-26AA-2C300607C154}"/>
          </ac:spMkLst>
        </pc:spChg>
        <pc:spChg chg="mod">
          <ac:chgData name="정훈 김" userId="b3dd242e8a3ffb47" providerId="LiveId" clId="{8B5EF6C6-C021-4D1C-9040-965441AA8E25}" dt="2024-11-14T19:34:09.297" v="2118" actId="1076"/>
          <ac:spMkLst>
            <pc:docMk/>
            <pc:sldMk cId="3835424196" sldId="290"/>
            <ac:spMk id="23" creationId="{EADD72AC-BBEA-5755-1698-1FB938E73144}"/>
          </ac:spMkLst>
        </pc:spChg>
        <pc:spChg chg="mod">
          <ac:chgData name="정훈 김" userId="b3dd242e8a3ffb47" providerId="LiveId" clId="{8B5EF6C6-C021-4D1C-9040-965441AA8E25}" dt="2024-11-14T19:34:09.297" v="2118" actId="1076"/>
          <ac:spMkLst>
            <pc:docMk/>
            <pc:sldMk cId="3835424196" sldId="290"/>
            <ac:spMk id="25" creationId="{40CFAEC5-7EC9-D9C4-EA2D-464812E5B322}"/>
          </ac:spMkLst>
        </pc:spChg>
        <pc:spChg chg="mod">
          <ac:chgData name="정훈 김" userId="b3dd242e8a3ffb47" providerId="LiveId" clId="{8B5EF6C6-C021-4D1C-9040-965441AA8E25}" dt="2024-11-14T19:34:09.297" v="2118" actId="1076"/>
          <ac:spMkLst>
            <pc:docMk/>
            <pc:sldMk cId="3835424196" sldId="290"/>
            <ac:spMk id="26" creationId="{1D082D65-77B8-788F-B105-DC2378B6A354}"/>
          </ac:spMkLst>
        </pc:spChg>
        <pc:spChg chg="add mod">
          <ac:chgData name="정훈 김" userId="b3dd242e8a3ffb47" providerId="LiveId" clId="{8B5EF6C6-C021-4D1C-9040-965441AA8E25}" dt="2024-11-14T19:36:34.108" v="2176" actId="1076"/>
          <ac:spMkLst>
            <pc:docMk/>
            <pc:sldMk cId="3835424196" sldId="290"/>
            <ac:spMk id="27" creationId="{D753E523-7718-90C1-DAAB-2B08616F69E3}"/>
          </ac:spMkLst>
        </pc:spChg>
        <pc:spChg chg="add mod">
          <ac:chgData name="정훈 김" userId="b3dd242e8a3ffb47" providerId="LiveId" clId="{8B5EF6C6-C021-4D1C-9040-965441AA8E25}" dt="2024-11-14T19:36:39.763" v="2184" actId="1076"/>
          <ac:spMkLst>
            <pc:docMk/>
            <pc:sldMk cId="3835424196" sldId="290"/>
            <ac:spMk id="28" creationId="{15FC6859-CE51-4BB0-4D9F-531478066224}"/>
          </ac:spMkLst>
        </pc:spChg>
        <pc:spChg chg="add mod">
          <ac:chgData name="정훈 김" userId="b3dd242e8a3ffb47" providerId="LiveId" clId="{8B5EF6C6-C021-4D1C-9040-965441AA8E25}" dt="2024-11-14T19:36:47.242" v="2191" actId="1076"/>
          <ac:spMkLst>
            <pc:docMk/>
            <pc:sldMk cId="3835424196" sldId="290"/>
            <ac:spMk id="29" creationId="{95F8DDE9-9E6D-65AA-177F-A09A8888EBBD}"/>
          </ac:spMkLst>
        </pc:spChg>
        <pc:spChg chg="add mod">
          <ac:chgData name="정훈 김" userId="b3dd242e8a3ffb47" providerId="LiveId" clId="{8B5EF6C6-C021-4D1C-9040-965441AA8E25}" dt="2024-11-14T19:37:42.917" v="2199" actId="14100"/>
          <ac:spMkLst>
            <pc:docMk/>
            <pc:sldMk cId="3835424196" sldId="290"/>
            <ac:spMk id="30" creationId="{DC3ED48C-DED8-83B7-E1A3-6EBF9219DD57}"/>
          </ac:spMkLst>
        </pc:spChg>
        <pc:spChg chg="add mod">
          <ac:chgData name="정훈 김" userId="b3dd242e8a3ffb47" providerId="LiveId" clId="{8B5EF6C6-C021-4D1C-9040-965441AA8E25}" dt="2024-11-14T19:37:27.814" v="2194" actId="1076"/>
          <ac:spMkLst>
            <pc:docMk/>
            <pc:sldMk cId="3835424196" sldId="290"/>
            <ac:spMk id="31" creationId="{9B96B9F8-CA31-C4D2-4419-47E206CE8485}"/>
          </ac:spMkLst>
        </pc:spChg>
        <pc:picChg chg="add mod">
          <ac:chgData name="정훈 김" userId="b3dd242e8a3ffb47" providerId="LiveId" clId="{8B5EF6C6-C021-4D1C-9040-965441AA8E25}" dt="2024-11-14T19:36:05.625" v="2148" actId="1076"/>
          <ac:picMkLst>
            <pc:docMk/>
            <pc:sldMk cId="3835424196" sldId="290"/>
            <ac:picMk id="4" creationId="{890CDDAF-64F6-7081-E9B6-AE666FDE30C1}"/>
          </ac:picMkLst>
        </pc:picChg>
        <pc:picChg chg="del">
          <ac:chgData name="정훈 김" userId="b3dd242e8a3ffb47" providerId="LiveId" clId="{8B5EF6C6-C021-4D1C-9040-965441AA8E25}" dt="2024-11-14T19:33:46.568" v="1996" actId="478"/>
          <ac:picMkLst>
            <pc:docMk/>
            <pc:sldMk cId="3835424196" sldId="290"/>
            <ac:picMk id="6" creationId="{BAE5099E-BA66-389D-81E1-7963308A9530}"/>
          </ac:picMkLst>
        </pc:picChg>
        <pc:picChg chg="add mod">
          <ac:chgData name="정훈 김" userId="b3dd242e8a3ffb47" providerId="LiveId" clId="{8B5EF6C6-C021-4D1C-9040-965441AA8E25}" dt="2024-11-14T19:36:07.089" v="2149" actId="1076"/>
          <ac:picMkLst>
            <pc:docMk/>
            <pc:sldMk cId="3835424196" sldId="290"/>
            <ac:picMk id="7" creationId="{CBF365D8-1D62-609D-AA98-B164322FE169}"/>
          </ac:picMkLst>
        </pc:picChg>
        <pc:picChg chg="add mod">
          <ac:chgData name="정훈 김" userId="b3dd242e8a3ffb47" providerId="LiveId" clId="{8B5EF6C6-C021-4D1C-9040-965441AA8E25}" dt="2024-11-14T19:36:08.914" v="2150" actId="1076"/>
          <ac:picMkLst>
            <pc:docMk/>
            <pc:sldMk cId="3835424196" sldId="290"/>
            <ac:picMk id="9" creationId="{1FC8063D-8077-E32B-DC8B-B08123349450}"/>
          </ac:picMkLst>
        </pc:picChg>
        <pc:picChg chg="mod">
          <ac:chgData name="정훈 김" userId="b3dd242e8a3ffb47" providerId="LiveId" clId="{8B5EF6C6-C021-4D1C-9040-965441AA8E25}" dt="2024-11-14T19:34:09.297" v="2118" actId="1076"/>
          <ac:picMkLst>
            <pc:docMk/>
            <pc:sldMk cId="3835424196" sldId="290"/>
            <ac:picMk id="11" creationId="{0D1EC041-748A-FD71-0E4C-029F2E93953A}"/>
          </ac:picMkLst>
        </pc:picChg>
        <pc:picChg chg="add mod">
          <ac:chgData name="정훈 김" userId="b3dd242e8a3ffb47" providerId="LiveId" clId="{8B5EF6C6-C021-4D1C-9040-965441AA8E25}" dt="2024-11-14T19:35:29.909" v="2135" actId="1076"/>
          <ac:picMkLst>
            <pc:docMk/>
            <pc:sldMk cId="3835424196" sldId="290"/>
            <ac:picMk id="12" creationId="{5EFD1FCD-D03C-3627-9104-39BECDDA5A6B}"/>
          </ac:picMkLst>
        </pc:picChg>
        <pc:picChg chg="mod">
          <ac:chgData name="정훈 김" userId="b3dd242e8a3ffb47" providerId="LiveId" clId="{8B5EF6C6-C021-4D1C-9040-965441AA8E25}" dt="2024-11-14T19:34:09.297" v="2118" actId="1076"/>
          <ac:picMkLst>
            <pc:docMk/>
            <pc:sldMk cId="3835424196" sldId="290"/>
            <ac:picMk id="14" creationId="{B535A7A3-F51B-1F9C-DFBC-C64C1A75D7F7}"/>
          </ac:picMkLst>
        </pc:picChg>
        <pc:picChg chg="del">
          <ac:chgData name="정훈 김" userId="b3dd242e8a3ffb47" providerId="LiveId" clId="{8B5EF6C6-C021-4D1C-9040-965441AA8E25}" dt="2024-11-14T19:33:46.568" v="1996" actId="478"/>
          <ac:picMkLst>
            <pc:docMk/>
            <pc:sldMk cId="3835424196" sldId="290"/>
            <ac:picMk id="15" creationId="{C83E5DE2-5887-4A6F-7E5B-5F901A188C1D}"/>
          </ac:picMkLst>
        </pc:picChg>
        <pc:picChg chg="add mod">
          <ac:chgData name="정훈 김" userId="b3dd242e8a3ffb47" providerId="LiveId" clId="{8B5EF6C6-C021-4D1C-9040-965441AA8E25}" dt="2024-11-14T19:36:01.167" v="2146" actId="1076"/>
          <ac:picMkLst>
            <pc:docMk/>
            <pc:sldMk cId="3835424196" sldId="290"/>
            <ac:picMk id="16" creationId="{3677527C-7B3A-336E-0589-49C9132558D1}"/>
          </ac:picMkLst>
        </pc:picChg>
        <pc:picChg chg="mod">
          <ac:chgData name="정훈 김" userId="b3dd242e8a3ffb47" providerId="LiveId" clId="{8B5EF6C6-C021-4D1C-9040-965441AA8E25}" dt="2024-11-14T19:34:09.297" v="2118" actId="1076"/>
          <ac:picMkLst>
            <pc:docMk/>
            <pc:sldMk cId="3835424196" sldId="290"/>
            <ac:picMk id="17" creationId="{23A2CB3A-6A2C-A1A2-F2EC-A8D71152E2C0}"/>
          </ac:picMkLst>
        </pc:picChg>
        <pc:picChg chg="mod">
          <ac:chgData name="정훈 김" userId="b3dd242e8a3ffb47" providerId="LiveId" clId="{8B5EF6C6-C021-4D1C-9040-965441AA8E25}" dt="2024-11-14T19:34:09.297" v="2118" actId="1076"/>
          <ac:picMkLst>
            <pc:docMk/>
            <pc:sldMk cId="3835424196" sldId="290"/>
            <ac:picMk id="20" creationId="{8CBB8A8A-180A-085B-195C-734BE287B7ED}"/>
          </ac:picMkLst>
        </pc:picChg>
        <pc:picChg chg="mod">
          <ac:chgData name="정훈 김" userId="b3dd242e8a3ffb47" providerId="LiveId" clId="{8B5EF6C6-C021-4D1C-9040-965441AA8E25}" dt="2024-11-14T19:34:09.297" v="2118" actId="1076"/>
          <ac:picMkLst>
            <pc:docMk/>
            <pc:sldMk cId="3835424196" sldId="290"/>
            <ac:picMk id="21" creationId="{72102DC8-4FB4-5208-3A5F-EF2E3A86177C}"/>
          </ac:picMkLst>
        </pc:picChg>
        <pc:picChg chg="mod">
          <ac:chgData name="정훈 김" userId="b3dd242e8a3ffb47" providerId="LiveId" clId="{8B5EF6C6-C021-4D1C-9040-965441AA8E25}" dt="2024-11-14T19:34:09.297" v="2118" actId="1076"/>
          <ac:picMkLst>
            <pc:docMk/>
            <pc:sldMk cId="3835424196" sldId="290"/>
            <ac:picMk id="22" creationId="{4FECF3B1-BF6F-E0C7-1673-919C529B3167}"/>
          </ac:picMkLst>
        </pc:picChg>
        <pc:picChg chg="add mod">
          <ac:chgData name="정훈 김" userId="b3dd242e8a3ffb47" providerId="LiveId" clId="{8B5EF6C6-C021-4D1C-9040-965441AA8E25}" dt="2024-11-14T19:35:59.550" v="2145" actId="1076"/>
          <ac:picMkLst>
            <pc:docMk/>
            <pc:sldMk cId="3835424196" sldId="290"/>
            <ac:picMk id="24" creationId="{CB604697-FF8B-B10D-B655-DD62B1A62FBC}"/>
          </ac:picMkLst>
        </pc:picChg>
        <pc:picChg chg="add mod">
          <ac:chgData name="정훈 김" userId="b3dd242e8a3ffb47" providerId="LiveId" clId="{8B5EF6C6-C021-4D1C-9040-965441AA8E25}" dt="2024-11-14T19:37:27.814" v="2194" actId="1076"/>
          <ac:picMkLst>
            <pc:docMk/>
            <pc:sldMk cId="3835424196" sldId="290"/>
            <ac:picMk id="32" creationId="{848DD314-59D4-7221-6DE3-9ACBBD673F82}"/>
          </ac:picMkLst>
        </pc:picChg>
        <pc:cxnChg chg="add mod">
          <ac:chgData name="정훈 김" userId="b3dd242e8a3ffb47" providerId="LiveId" clId="{8B5EF6C6-C021-4D1C-9040-965441AA8E25}" dt="2024-11-14T19:39:14.010" v="2210" actId="14100"/>
          <ac:cxnSpMkLst>
            <pc:docMk/>
            <pc:sldMk cId="3835424196" sldId="290"/>
            <ac:cxnSpMk id="34" creationId="{09FA1063-F987-164C-2E52-388F40F3EFD9}"/>
          </ac:cxnSpMkLst>
        </pc:cxnChg>
        <pc:cxnChg chg="add mod">
          <ac:chgData name="정훈 김" userId="b3dd242e8a3ffb47" providerId="LiveId" clId="{8B5EF6C6-C021-4D1C-9040-965441AA8E25}" dt="2024-11-14T19:39:17.885" v="2211" actId="14100"/>
          <ac:cxnSpMkLst>
            <pc:docMk/>
            <pc:sldMk cId="3835424196" sldId="290"/>
            <ac:cxnSpMk id="36" creationId="{7D13BB33-1B08-4BD1-ADFE-18AECFFBABED}"/>
          </ac:cxnSpMkLst>
        </pc:cxnChg>
        <pc:cxnChg chg="add mod">
          <ac:chgData name="정훈 김" userId="b3dd242e8a3ffb47" providerId="LiveId" clId="{8B5EF6C6-C021-4D1C-9040-965441AA8E25}" dt="2024-11-14T19:39:22.029" v="2212" actId="14100"/>
          <ac:cxnSpMkLst>
            <pc:docMk/>
            <pc:sldMk cId="3835424196" sldId="290"/>
            <ac:cxnSpMk id="38" creationId="{A1276761-A3B3-A08D-C0F7-85D5556A5F49}"/>
          </ac:cxnSpMkLst>
        </pc:cxnChg>
        <pc:cxnChg chg="add mod">
          <ac:chgData name="정훈 김" userId="b3dd242e8a3ffb47" providerId="LiveId" clId="{8B5EF6C6-C021-4D1C-9040-965441AA8E25}" dt="2024-11-14T19:39:35.488" v="2216" actId="14100"/>
          <ac:cxnSpMkLst>
            <pc:docMk/>
            <pc:sldMk cId="3835424196" sldId="290"/>
            <ac:cxnSpMk id="46" creationId="{97D79647-407D-06C8-7292-B385167ED123}"/>
          </ac:cxnSpMkLst>
        </pc:cxnChg>
        <pc:cxnChg chg="add mod">
          <ac:chgData name="정훈 김" userId="b3dd242e8a3ffb47" providerId="LiveId" clId="{8B5EF6C6-C021-4D1C-9040-965441AA8E25}" dt="2024-11-14T19:39:52.436" v="2220" actId="14100"/>
          <ac:cxnSpMkLst>
            <pc:docMk/>
            <pc:sldMk cId="3835424196" sldId="290"/>
            <ac:cxnSpMk id="49" creationId="{1B261710-078F-1DE4-AF24-E1F753AB71BC}"/>
          </ac:cxnSpMkLst>
        </pc:cxnChg>
        <pc:cxnChg chg="add mod">
          <ac:chgData name="정훈 김" userId="b3dd242e8a3ffb47" providerId="LiveId" clId="{8B5EF6C6-C021-4D1C-9040-965441AA8E25}" dt="2024-11-14T19:40:03.283" v="2223" actId="14100"/>
          <ac:cxnSpMkLst>
            <pc:docMk/>
            <pc:sldMk cId="3835424196" sldId="290"/>
            <ac:cxnSpMk id="52" creationId="{A03B1248-A726-61B0-89D5-DF906B2DB7B4}"/>
          </ac:cxnSpMkLst>
        </pc:cxnChg>
      </pc:sldChg>
      <pc:sldMasterChg chg="delSldLayout">
        <pc:chgData name="정훈 김" userId="b3dd242e8a3ffb47" providerId="LiveId" clId="{8B5EF6C6-C021-4D1C-9040-965441AA8E25}" dt="2024-11-14T18:36:52.786" v="13" actId="47"/>
        <pc:sldMasterMkLst>
          <pc:docMk/>
          <pc:sldMasterMk cId="0" sldId="2147483669"/>
        </pc:sldMasterMkLst>
        <pc:sldLayoutChg chg="del">
          <pc:chgData name="정훈 김" userId="b3dd242e8a3ffb47" providerId="LiveId" clId="{8B5EF6C6-C021-4D1C-9040-965441AA8E25}" dt="2024-11-14T18:36:38.384" v="0" actId="47"/>
          <pc:sldLayoutMkLst>
            <pc:docMk/>
            <pc:sldMasterMk cId="0" sldId="2147483669"/>
            <pc:sldLayoutMk cId="0" sldId="2147483648"/>
          </pc:sldLayoutMkLst>
        </pc:sldLayoutChg>
        <pc:sldLayoutChg chg="del">
          <pc:chgData name="정훈 김" userId="b3dd242e8a3ffb47" providerId="LiveId" clId="{8B5EF6C6-C021-4D1C-9040-965441AA8E25}" dt="2024-11-14T18:36:51.894" v="12" actId="47"/>
          <pc:sldLayoutMkLst>
            <pc:docMk/>
            <pc:sldMasterMk cId="0" sldId="2147483669"/>
            <pc:sldLayoutMk cId="0" sldId="2147483649"/>
          </pc:sldLayoutMkLst>
        </pc:sldLayoutChg>
        <pc:sldLayoutChg chg="del">
          <pc:chgData name="정훈 김" userId="b3dd242e8a3ffb47" providerId="LiveId" clId="{8B5EF6C6-C021-4D1C-9040-965441AA8E25}" dt="2024-11-14T18:36:50.082" v="10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정훈 김" userId="b3dd242e8a3ffb47" providerId="LiveId" clId="{8B5EF6C6-C021-4D1C-9040-965441AA8E25}" dt="2024-11-14T18:36:40.649" v="3" actId="47"/>
          <pc:sldLayoutMkLst>
            <pc:docMk/>
            <pc:sldMasterMk cId="0" sldId="2147483669"/>
            <pc:sldLayoutMk cId="0" sldId="2147483651"/>
          </pc:sldLayoutMkLst>
        </pc:sldLayoutChg>
        <pc:sldLayoutChg chg="del">
          <pc:chgData name="정훈 김" userId="b3dd242e8a3ffb47" providerId="LiveId" clId="{8B5EF6C6-C021-4D1C-9040-965441AA8E25}" dt="2024-11-14T18:36:52.786" v="13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정훈 김" userId="b3dd242e8a3ffb47" providerId="LiveId" clId="{8B5EF6C6-C021-4D1C-9040-965441AA8E25}" dt="2024-11-14T18:36:39.232" v="1" actId="47"/>
          <pc:sldLayoutMkLst>
            <pc:docMk/>
            <pc:sldMasterMk cId="0" sldId="2147483669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569e3a36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569e3a36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1f6c5648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1f6c5648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E3FA3D27-35D3-164A-1E72-36E14218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52538AAE-1AC8-4AD8-9724-298193B7E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E14EB24A-30FC-34ED-9181-F0773CE61B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64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948D20EB-26F7-EA4A-97DB-4C14D294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30548665-F7DB-453D-3118-820C200C27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4520353F-C26C-004B-1EC7-40838102B3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43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C3FFA692-7736-BB7D-ED48-856DA56A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024632F9-B61D-F4E8-FB75-19FD7BF43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80173C33-5578-D527-EF94-D14BC21B38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76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1f6c5648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1f6c5648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9E32FA3D-63A4-E024-5BC8-9A34CF34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B5CDF096-2A35-FACA-A122-D05115DDE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97E3F8FF-04AA-1A59-9DAA-892460E12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470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9C9B1734-DE49-257E-FD99-35BE3BAE4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C93A80DD-59AC-A56B-3D7B-4B42A9B5D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80547826-475D-5340-7FCF-F8CB39108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460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9C8E61F3-2A1E-2B94-10CA-43B12033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12282EDB-D463-8DDF-0F26-8E12823BF7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2328D4DC-4536-E56C-880B-79145329DA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684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7CBF6B36-6F8F-03D1-D881-A517A4B33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72C2CCC0-684D-64EA-65DA-1AD5E57C2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B7683F91-52F6-3FAF-2FAC-BC2650179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026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1f6c56481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1f6c56481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D8082AEE-0C2B-E425-B53F-61C8C59D4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9A7D1766-56EC-5D5B-628D-81E07676B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3FD323E0-A486-865C-945C-CAA8F1B48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97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1f6c5648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1f6c56481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3DCA40F3-32D8-1C04-E24B-24FDA61C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63822324-F2CE-862C-2980-CF6EE664CA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1B394DD4-B692-37DA-99F5-F7E21FD78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45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1f6c5648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1f6c5648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15017B37-77B0-2B02-2C39-34976565A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49D695F3-338E-07BF-92B0-D495AA1C9C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C416A04A-6710-D66A-E039-6A2A22235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66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DA6FF6A7-B2BB-7691-1C22-B335B4438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45B05F42-BE6F-BAC5-B668-2F6375C7F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5C3AD845-CCF4-2679-8378-74945E359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26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952E3523-9939-4039-8A91-57C83F2E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1f6c56481_0_210:notes">
            <a:extLst>
              <a:ext uri="{FF2B5EF4-FFF2-40B4-BE49-F238E27FC236}">
                <a16:creationId xmlns:a16="http://schemas.microsoft.com/office/drawing/2014/main" id="{4F691E04-6164-7D51-22A6-78C982E10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1f6c56481_0_210:notes">
            <a:extLst>
              <a:ext uri="{FF2B5EF4-FFF2-40B4-BE49-F238E27FC236}">
                <a16:creationId xmlns:a16="http://schemas.microsoft.com/office/drawing/2014/main" id="{732CB927-B9D9-BA33-41CC-9CBD37506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517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6"/>
          <p:cNvGrpSpPr/>
          <p:nvPr/>
        </p:nvGrpSpPr>
        <p:grpSpPr>
          <a:xfrm rot="10800000" flipH="1">
            <a:off x="154625" y="88065"/>
            <a:ext cx="8889538" cy="4311860"/>
            <a:chOff x="154625" y="654136"/>
            <a:chExt cx="8889538" cy="4311860"/>
          </a:xfrm>
        </p:grpSpPr>
        <p:pic>
          <p:nvPicPr>
            <p:cNvPr id="53" name="Google Shape;53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622963" y="654136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224058" y="2432729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4848526" y="46257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576174" y="129860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54625" y="126760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6"/>
          <p:cNvPicPr preferRelativeResize="0"/>
          <p:nvPr/>
        </p:nvPicPr>
        <p:blipFill rotWithShape="1">
          <a:blip r:embed="rId4">
            <a:alphaModFix amt="70000"/>
          </a:blip>
          <a:srcRect l="39426" t="55317"/>
          <a:stretch/>
        </p:blipFill>
        <p:spPr>
          <a:xfrm flipH="1">
            <a:off x="-1748175" y="3975775"/>
            <a:ext cx="2826325" cy="20849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7"/>
          <p:cNvGrpSpPr/>
          <p:nvPr/>
        </p:nvGrpSpPr>
        <p:grpSpPr>
          <a:xfrm>
            <a:off x="93375" y="152386"/>
            <a:ext cx="8957200" cy="4838740"/>
            <a:chOff x="74000" y="107661"/>
            <a:chExt cx="8957200" cy="4838740"/>
          </a:xfrm>
        </p:grpSpPr>
        <p:pic>
          <p:nvPicPr>
            <p:cNvPr id="186" name="Google Shape;186;p17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7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507401" y="44878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7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337449" y="46825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7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74000" y="345512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17"/>
          <p:cNvGrpSpPr/>
          <p:nvPr/>
        </p:nvGrpSpPr>
        <p:grpSpPr>
          <a:xfrm>
            <a:off x="-1395527" y="-1623800"/>
            <a:ext cx="9216602" cy="7042475"/>
            <a:chOff x="-1395527" y="-1623800"/>
            <a:chExt cx="9216602" cy="7042475"/>
          </a:xfrm>
        </p:grpSpPr>
        <p:pic>
          <p:nvPicPr>
            <p:cNvPr id="192" name="Google Shape;192;p17"/>
            <p:cNvPicPr preferRelativeResize="0"/>
            <p:nvPr/>
          </p:nvPicPr>
          <p:blipFill rotWithShape="1">
            <a:blip r:embed="rId4">
              <a:alphaModFix/>
            </a:blip>
            <a:srcRect t="25155" b="40869"/>
            <a:stretch/>
          </p:blipFill>
          <p:spPr>
            <a:xfrm rot="3047689">
              <a:off x="-1250635" y="-824315"/>
              <a:ext cx="2893218" cy="17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 rotWithShape="1">
            <a:blip r:embed="rId4">
              <a:alphaModFix/>
            </a:blip>
            <a:srcRect l="22179" r="45855"/>
            <a:stretch/>
          </p:blipFill>
          <p:spPr>
            <a:xfrm rot="5399990">
              <a:off x="4786913" y="2384513"/>
              <a:ext cx="924826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8"/>
          <p:cNvGrpSpPr/>
          <p:nvPr/>
        </p:nvGrpSpPr>
        <p:grpSpPr>
          <a:xfrm>
            <a:off x="162175" y="92125"/>
            <a:ext cx="8789450" cy="4943724"/>
            <a:chOff x="162175" y="92125"/>
            <a:chExt cx="8789450" cy="4943724"/>
          </a:xfrm>
        </p:grpSpPr>
        <p:pic>
          <p:nvPicPr>
            <p:cNvPr id="197" name="Google Shape;197;p18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305850" y="921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619800" y="20441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8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8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4136725" y="921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 t="49387"/>
          <a:stretch/>
        </p:blipFill>
        <p:spPr>
          <a:xfrm>
            <a:off x="-1394175" y="-1122399"/>
            <a:ext cx="2893201" cy="26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 rot="10800000" flipH="1">
            <a:off x="53100" y="78586"/>
            <a:ext cx="8876126" cy="5031965"/>
            <a:chOff x="53100" y="-56489"/>
            <a:chExt cx="8876126" cy="5031965"/>
          </a:xfrm>
        </p:grpSpPr>
        <p:pic>
          <p:nvPicPr>
            <p:cNvPr id="206" name="Google Shape;206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5969851" y="-56489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9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53100" y="23246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87388" y="1534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9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6556949" y="47116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9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370625" y="335252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9"/>
          <p:cNvGrpSpPr/>
          <p:nvPr/>
        </p:nvGrpSpPr>
        <p:grpSpPr>
          <a:xfrm>
            <a:off x="-194044" y="0"/>
            <a:ext cx="9532075" cy="5143500"/>
            <a:chOff x="-194044" y="0"/>
            <a:chExt cx="9532075" cy="5143500"/>
          </a:xfrm>
        </p:grpSpPr>
        <p:pic>
          <p:nvPicPr>
            <p:cNvPr id="212" name="Google Shape;212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94044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flipH="1">
              <a:off x="7523519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9"/>
          <p:cNvSpPr txBox="1">
            <a:spLocks noGrp="1"/>
          </p:cNvSpPr>
          <p:nvPr>
            <p:ph type="title" hasCustomPrompt="1"/>
          </p:nvPr>
        </p:nvSpPr>
        <p:spPr>
          <a:xfrm>
            <a:off x="2511140" y="1960509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 idx="2" hasCustomPrompt="1"/>
          </p:nvPr>
        </p:nvSpPr>
        <p:spPr>
          <a:xfrm>
            <a:off x="2511155" y="539500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3" hasCustomPrompt="1"/>
          </p:nvPr>
        </p:nvSpPr>
        <p:spPr>
          <a:xfrm>
            <a:off x="2511140" y="3381518"/>
            <a:ext cx="412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"/>
          </p:nvPr>
        </p:nvSpPr>
        <p:spPr>
          <a:xfrm>
            <a:off x="2511160" y="2771853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4"/>
          </p:nvPr>
        </p:nvSpPr>
        <p:spPr>
          <a:xfrm>
            <a:off x="2511140" y="4192389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5"/>
          </p:nvPr>
        </p:nvSpPr>
        <p:spPr>
          <a:xfrm>
            <a:off x="2511140" y="1351316"/>
            <a:ext cx="4121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0"/>
          <p:cNvGrpSpPr/>
          <p:nvPr/>
        </p:nvGrpSpPr>
        <p:grpSpPr>
          <a:xfrm>
            <a:off x="-85700" y="-19050"/>
            <a:ext cx="9301175" cy="5172074"/>
            <a:chOff x="-85700" y="-19050"/>
            <a:chExt cx="9301175" cy="5172074"/>
          </a:xfrm>
        </p:grpSpPr>
        <p:pic>
          <p:nvPicPr>
            <p:cNvPr id="222" name="Google Shape;222;p20"/>
            <p:cNvPicPr preferRelativeResize="0"/>
            <p:nvPr/>
          </p:nvPicPr>
          <p:blipFill rotWithShape="1">
            <a:blip r:embed="rId2">
              <a:alphaModFix amt="70000"/>
            </a:blip>
            <a:srcRect l="10190" r="33350"/>
            <a:stretch/>
          </p:blipFill>
          <p:spPr>
            <a:xfrm rot="5400000">
              <a:off x="-1450150" y="1345399"/>
              <a:ext cx="5162549" cy="243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0"/>
            <p:cNvPicPr preferRelativeResize="0"/>
            <p:nvPr/>
          </p:nvPicPr>
          <p:blipFill rotWithShape="1">
            <a:blip r:embed="rId2">
              <a:alphaModFix amt="70000"/>
            </a:blip>
            <a:srcRect l="10298" r="33242"/>
            <a:stretch/>
          </p:blipFill>
          <p:spPr>
            <a:xfrm rot="5400000">
              <a:off x="5417375" y="1354925"/>
              <a:ext cx="5162549" cy="243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0"/>
          <p:cNvGrpSpPr/>
          <p:nvPr/>
        </p:nvGrpSpPr>
        <p:grpSpPr>
          <a:xfrm>
            <a:off x="29288" y="-69674"/>
            <a:ext cx="9068436" cy="4889599"/>
            <a:chOff x="29288" y="-69674"/>
            <a:chExt cx="9068436" cy="4889599"/>
          </a:xfrm>
        </p:grpSpPr>
        <p:pic>
          <p:nvPicPr>
            <p:cNvPr id="225" name="Google Shape;225;p20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8485338" y="4388087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116358" y="186608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0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0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8294174" y="-69674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0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9288" y="-69667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0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2347950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1"/>
          </p:nvPr>
        </p:nvSpPr>
        <p:spPr>
          <a:xfrm>
            <a:off x="2347950" y="1593600"/>
            <a:ext cx="44481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2099100" y="3741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100" b="1" u="sng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1"/>
          <p:cNvGrpSpPr/>
          <p:nvPr/>
        </p:nvGrpSpPr>
        <p:grpSpPr>
          <a:xfrm>
            <a:off x="0" y="205947"/>
            <a:ext cx="8986101" cy="3961627"/>
            <a:chOff x="0" y="205947"/>
            <a:chExt cx="8986101" cy="3961627"/>
          </a:xfrm>
        </p:grpSpPr>
        <p:pic>
          <p:nvPicPr>
            <p:cNvPr id="236" name="Google Shape;236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0" y="3377975"/>
              <a:ext cx="770175" cy="78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385675" y="1333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762300" y="3658052"/>
              <a:ext cx="223800" cy="22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280775" y="2756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1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358475" y="26997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1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5585175" y="205947"/>
              <a:ext cx="549601" cy="563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1"/>
          <p:cNvGrpSpPr/>
          <p:nvPr/>
        </p:nvGrpSpPr>
        <p:grpSpPr>
          <a:xfrm flipH="1">
            <a:off x="816373" y="-1623800"/>
            <a:ext cx="9354202" cy="7042475"/>
            <a:chOff x="-1533127" y="-1623800"/>
            <a:chExt cx="9354202" cy="7042475"/>
          </a:xfrm>
        </p:grpSpPr>
        <p:pic>
          <p:nvPicPr>
            <p:cNvPr id="243" name="Google Shape;243;p21"/>
            <p:cNvPicPr preferRelativeResize="0"/>
            <p:nvPr/>
          </p:nvPicPr>
          <p:blipFill rotWithShape="1">
            <a:blip r:embed="rId4">
              <a:alphaModFix/>
            </a:blip>
            <a:srcRect t="25155" b="40869"/>
            <a:stretch/>
          </p:blipFill>
          <p:spPr>
            <a:xfrm rot="3047689">
              <a:off x="-1388235" y="-824315"/>
              <a:ext cx="2893218" cy="17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1"/>
            <p:cNvPicPr preferRelativeResize="0"/>
            <p:nvPr/>
          </p:nvPicPr>
          <p:blipFill rotWithShape="1">
            <a:blip r:embed="rId4">
              <a:alphaModFix/>
            </a:blip>
            <a:srcRect l="22179" r="45855"/>
            <a:stretch/>
          </p:blipFill>
          <p:spPr>
            <a:xfrm rot="5399990">
              <a:off x="4786913" y="2384513"/>
              <a:ext cx="924826" cy="5143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2"/>
          <p:cNvGrpSpPr/>
          <p:nvPr/>
        </p:nvGrpSpPr>
        <p:grpSpPr>
          <a:xfrm>
            <a:off x="102000" y="179975"/>
            <a:ext cx="8835576" cy="4853375"/>
            <a:chOff x="102000" y="179975"/>
            <a:chExt cx="8835576" cy="4853375"/>
          </a:xfrm>
        </p:grpSpPr>
        <p:pic>
          <p:nvPicPr>
            <p:cNvPr id="247" name="Google Shape;247;p2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78275" y="4035025"/>
              <a:ext cx="973750" cy="9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02000" y="1860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2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8337150" y="9636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2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6263050" y="1799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2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3588281"/>
            <a:ext cx="91440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-330238" y="-553625"/>
            <a:ext cx="10002200" cy="5697076"/>
            <a:chOff x="-330238" y="-553625"/>
            <a:chExt cx="10002200" cy="5697076"/>
          </a:xfrm>
        </p:grpSpPr>
        <p:pic>
          <p:nvPicPr>
            <p:cNvPr id="62" name="Google Shape;62;p7"/>
            <p:cNvPicPr preferRelativeResize="0"/>
            <p:nvPr/>
          </p:nvPicPr>
          <p:blipFill rotWithShape="1">
            <a:blip r:embed="rId2">
              <a:alphaModFix amt="70000"/>
            </a:blip>
            <a:srcRect l="39609" t="55317"/>
            <a:stretch/>
          </p:blipFill>
          <p:spPr>
            <a:xfrm flipH="1">
              <a:off x="-330238" y="3599275"/>
              <a:ext cx="2086925" cy="154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 rotWithShape="1">
            <a:blip r:embed="rId2">
              <a:alphaModFix amt="70000"/>
            </a:blip>
            <a:srcRect l="39609" t="55317"/>
            <a:stretch/>
          </p:blipFill>
          <p:spPr>
            <a:xfrm rot="10800000" flipH="1">
              <a:off x="7585037" y="-553625"/>
              <a:ext cx="2086924" cy="1544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7"/>
          <p:cNvGrpSpPr/>
          <p:nvPr/>
        </p:nvGrpSpPr>
        <p:grpSpPr>
          <a:xfrm flipH="1">
            <a:off x="220575" y="0"/>
            <a:ext cx="8742851" cy="5011966"/>
            <a:chOff x="194725" y="0"/>
            <a:chExt cx="8742851" cy="5011966"/>
          </a:xfrm>
        </p:grpSpPr>
        <p:pic>
          <p:nvPicPr>
            <p:cNvPr id="65" name="Google Shape;65;p7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194725" y="3732883"/>
              <a:ext cx="257326" cy="263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7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2960900" y="0"/>
              <a:ext cx="381132" cy="3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7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>
              <a:off x="3614925" y="4396388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7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>
              <a:off x="8680250" y="2323988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4364000" y="771925"/>
            <a:ext cx="3781500" cy="10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ubTitle" idx="1"/>
          </p:nvPr>
        </p:nvSpPr>
        <p:spPr>
          <a:xfrm>
            <a:off x="4364000" y="1866025"/>
            <a:ext cx="37815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>
            <a:spLocks noGrp="1"/>
          </p:cNvSpPr>
          <p:nvPr>
            <p:ph type="pic" idx="2"/>
          </p:nvPr>
        </p:nvSpPr>
        <p:spPr>
          <a:xfrm>
            <a:off x="998500" y="539500"/>
            <a:ext cx="27606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8"/>
          <p:cNvGrpSpPr/>
          <p:nvPr/>
        </p:nvGrpSpPr>
        <p:grpSpPr>
          <a:xfrm>
            <a:off x="133806" y="0"/>
            <a:ext cx="8876413" cy="5143500"/>
            <a:chOff x="133806" y="0"/>
            <a:chExt cx="8876413" cy="5143500"/>
          </a:xfrm>
        </p:grpSpPr>
        <p:pic>
          <p:nvPicPr>
            <p:cNvPr id="74" name="Google Shape;74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338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71957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8"/>
          <p:cNvGrpSpPr/>
          <p:nvPr/>
        </p:nvGrpSpPr>
        <p:grpSpPr>
          <a:xfrm rot="10800000" flipH="1">
            <a:off x="154638" y="56931"/>
            <a:ext cx="8989361" cy="4833417"/>
            <a:chOff x="154638" y="52133"/>
            <a:chExt cx="8989361" cy="4833417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7173938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327446" y="283165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8340449" y="200780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 rotWithShape="1">
            <a:blip r:embed="rId3">
              <a:alphaModFix/>
            </a:blip>
            <a:srcRect l="14123" t="12912" r="14473" b="13886"/>
            <a:stretch/>
          </p:blipFill>
          <p:spPr>
            <a:xfrm rot="10800000">
              <a:off x="154638" y="521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 rotWithShape="1">
            <a:blip r:embed="rId4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9"/>
          <p:cNvGrpSpPr/>
          <p:nvPr/>
        </p:nvGrpSpPr>
        <p:grpSpPr>
          <a:xfrm>
            <a:off x="-365475" y="-65124"/>
            <a:ext cx="9957351" cy="5368312"/>
            <a:chOff x="-365475" y="-65124"/>
            <a:chExt cx="9957351" cy="5368312"/>
          </a:xfrm>
        </p:grpSpPr>
        <p:pic>
          <p:nvPicPr>
            <p:cNvPr id="86" name="Google Shape;86;p9"/>
            <p:cNvPicPr preferRelativeResize="0"/>
            <p:nvPr/>
          </p:nvPicPr>
          <p:blipFill rotWithShape="1">
            <a:blip r:embed="rId2">
              <a:alphaModFix amt="70000"/>
            </a:blip>
            <a:srcRect l="53782" t="64459"/>
            <a:stretch/>
          </p:blipFill>
          <p:spPr>
            <a:xfrm>
              <a:off x="7773375" y="3904812"/>
              <a:ext cx="1818501" cy="139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9"/>
            <p:cNvPicPr preferRelativeResize="0"/>
            <p:nvPr/>
          </p:nvPicPr>
          <p:blipFill rotWithShape="1">
            <a:blip r:embed="rId3">
              <a:alphaModFix/>
            </a:blip>
            <a:srcRect t="49387"/>
            <a:stretch/>
          </p:blipFill>
          <p:spPr>
            <a:xfrm>
              <a:off x="-365475" y="-65124"/>
              <a:ext cx="2893201" cy="2603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9"/>
          <p:cNvGrpSpPr/>
          <p:nvPr/>
        </p:nvGrpSpPr>
        <p:grpSpPr>
          <a:xfrm>
            <a:off x="268013" y="56931"/>
            <a:ext cx="8721362" cy="4828619"/>
            <a:chOff x="268013" y="56931"/>
            <a:chExt cx="8721362" cy="4828619"/>
          </a:xfrm>
        </p:grpSpPr>
        <p:pic>
          <p:nvPicPr>
            <p:cNvPr id="89" name="Google Shape;89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7685913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552383" y="297750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8028999" y="126225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 rotWithShape="1">
            <a:blip r:embed="rId4">
              <a:alphaModFix/>
            </a:blip>
            <a:srcRect l="14123" t="12912" r="14473" b="13886"/>
            <a:stretch/>
          </p:blipFill>
          <p:spPr>
            <a:xfrm rot="10800000">
              <a:off x="8430775" y="26837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 rotWithShape="1">
            <a:blip r:embed="rId5">
              <a:alphaModFix/>
            </a:blip>
            <a:srcRect l="14302" t="13395" r="14294" b="13403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-7650" y="-7650"/>
            <a:ext cx="9159300" cy="5158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 flipH="1">
            <a:off x="162175" y="130921"/>
            <a:ext cx="8923751" cy="4904928"/>
            <a:chOff x="162175" y="130921"/>
            <a:chExt cx="8923751" cy="4904928"/>
          </a:xfrm>
        </p:grpSpPr>
        <p:pic>
          <p:nvPicPr>
            <p:cNvPr id="135" name="Google Shape;135;p14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4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8485500" y="4409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>
              <a:off x="7492850" y="1309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4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719950" y="2649815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2"/>
          </p:nvPr>
        </p:nvSpPr>
        <p:spPr>
          <a:xfrm>
            <a:off x="3365675" y="2649815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3"/>
          </p:nvPr>
        </p:nvSpPr>
        <p:spPr>
          <a:xfrm>
            <a:off x="6011400" y="2649815"/>
            <a:ext cx="2412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4"/>
          </p:nvPr>
        </p:nvSpPr>
        <p:spPr>
          <a:xfrm>
            <a:off x="719950" y="2254506"/>
            <a:ext cx="241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5"/>
          </p:nvPr>
        </p:nvSpPr>
        <p:spPr>
          <a:xfrm>
            <a:off x="3365675" y="2254506"/>
            <a:ext cx="241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6"/>
          </p:nvPr>
        </p:nvSpPr>
        <p:spPr>
          <a:xfrm>
            <a:off x="6011401" y="2254506"/>
            <a:ext cx="241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t="25155" b="40869"/>
          <a:stretch/>
        </p:blipFill>
        <p:spPr>
          <a:xfrm rot="3047689">
            <a:off x="-1380860" y="-535940"/>
            <a:ext cx="2893218" cy="174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114525" y="107661"/>
            <a:ext cx="8916675" cy="2674865"/>
            <a:chOff x="114525" y="107661"/>
            <a:chExt cx="8916675" cy="2674865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5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321224" y="155350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5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114525" y="21257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4010325" y="2125592"/>
            <a:ext cx="42717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4010325" y="1307625"/>
            <a:ext cx="42717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3"/>
          </p:nvPr>
        </p:nvSpPr>
        <p:spPr>
          <a:xfrm>
            <a:off x="4010325" y="2947758"/>
            <a:ext cx="42717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4010329" y="3768425"/>
            <a:ext cx="42717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41925" y="1305525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6"/>
          </p:nvPr>
        </p:nvSpPr>
        <p:spPr>
          <a:xfrm>
            <a:off x="1541925" y="2947458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41925" y="2126742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41925" y="3768425"/>
            <a:ext cx="24684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4">
            <a:alphaModFix amt="70000"/>
          </a:blip>
          <a:srcRect l="39283" t="55317"/>
          <a:stretch/>
        </p:blipFill>
        <p:spPr>
          <a:xfrm>
            <a:off x="8282023" y="3610300"/>
            <a:ext cx="2083325" cy="15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74000" y="133415"/>
            <a:ext cx="8957200" cy="4812985"/>
            <a:chOff x="74000" y="107661"/>
            <a:chExt cx="8957200" cy="4812985"/>
          </a:xfrm>
        </p:grpSpPr>
        <p:pic>
          <p:nvPicPr>
            <p:cNvPr id="165" name="Google Shape;165;p1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5078401" y="45804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6"/>
            <p:cNvPicPr preferRelativeResize="0"/>
            <p:nvPr/>
          </p:nvPicPr>
          <p:blipFill rotWithShape="1">
            <a:blip r:embed="rId3">
              <a:alphaModFix/>
            </a:blip>
            <a:srcRect l="14302" t="13395" r="14294" b="13403"/>
            <a:stretch/>
          </p:blipFill>
          <p:spPr>
            <a:xfrm flipH="1">
              <a:off x="299349" y="12462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6"/>
            <p:cNvPicPr preferRelativeResize="0"/>
            <p:nvPr/>
          </p:nvPicPr>
          <p:blipFill rotWithShape="1">
            <a:blip r:embed="rId2">
              <a:alphaModFix/>
            </a:blip>
            <a:srcRect l="14123" t="12912" r="14473" b="13886"/>
            <a:stretch/>
          </p:blipFill>
          <p:spPr>
            <a:xfrm flipH="1">
              <a:off x="74000" y="258835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"/>
          </p:nvPr>
        </p:nvSpPr>
        <p:spPr>
          <a:xfrm>
            <a:off x="713225" y="1567725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2"/>
          </p:nvPr>
        </p:nvSpPr>
        <p:spPr>
          <a:xfrm>
            <a:off x="713225" y="2750013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3"/>
          </p:nvPr>
        </p:nvSpPr>
        <p:spPr>
          <a:xfrm>
            <a:off x="5289775" y="1567725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4"/>
          </p:nvPr>
        </p:nvSpPr>
        <p:spPr>
          <a:xfrm>
            <a:off x="5289775" y="2750013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5"/>
          </p:nvPr>
        </p:nvSpPr>
        <p:spPr>
          <a:xfrm>
            <a:off x="713225" y="3932300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6"/>
          </p:nvPr>
        </p:nvSpPr>
        <p:spPr>
          <a:xfrm>
            <a:off x="5289775" y="3932300"/>
            <a:ext cx="3141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7"/>
          </p:nvPr>
        </p:nvSpPr>
        <p:spPr>
          <a:xfrm>
            <a:off x="713225" y="117807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8"/>
          </p:nvPr>
        </p:nvSpPr>
        <p:spPr>
          <a:xfrm>
            <a:off x="713225" y="2361030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9"/>
          </p:nvPr>
        </p:nvSpPr>
        <p:spPr>
          <a:xfrm>
            <a:off x="713225" y="354398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13"/>
          </p:nvPr>
        </p:nvSpPr>
        <p:spPr>
          <a:xfrm>
            <a:off x="5289775" y="117807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4"/>
          </p:nvPr>
        </p:nvSpPr>
        <p:spPr>
          <a:xfrm>
            <a:off x="5289775" y="2361030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15"/>
          </p:nvPr>
        </p:nvSpPr>
        <p:spPr>
          <a:xfrm>
            <a:off x="5289775" y="3543985"/>
            <a:ext cx="314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4">
            <a:alphaModFix amt="70000"/>
          </a:blip>
          <a:srcRect l="39283" t="55317"/>
          <a:stretch/>
        </p:blipFill>
        <p:spPr>
          <a:xfrm rot="10800000">
            <a:off x="-1237225" y="-1031725"/>
            <a:ext cx="2521074" cy="18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sz="27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2.png"/><Relationship Id="rId3" Type="http://schemas.openxmlformats.org/officeDocument/2006/relationships/image" Target="../media/image30.jpg"/><Relationship Id="rId7" Type="http://schemas.openxmlformats.org/officeDocument/2006/relationships/image" Target="../media/image36.pn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44.jpg"/><Relationship Id="rId5" Type="http://schemas.openxmlformats.org/officeDocument/2006/relationships/image" Target="../media/image32.jpg"/><Relationship Id="rId10" Type="http://schemas.openxmlformats.org/officeDocument/2006/relationships/image" Target="../media/image43.jpg"/><Relationship Id="rId4" Type="http://schemas.openxmlformats.org/officeDocument/2006/relationships/image" Target="../media/image31.jp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25.pn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3" Type="http://schemas.openxmlformats.org/officeDocument/2006/relationships/image" Target="../media/image48.jpe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png"/><Relationship Id="rId9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pn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873075" y="2075000"/>
            <a:ext cx="75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전체 흐름도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/>
        </p:nvSpPr>
        <p:spPr>
          <a:xfrm>
            <a:off x="6743971" y="912150"/>
            <a:ext cx="2043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3-1. 화자 분리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6288572" y="1429938"/>
            <a:ext cx="2972909" cy="9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Hugging Face의 pyannote 라이브러리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화자를 식별하여 대화 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개별 발언자 구분,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발언을 별도의 화자로 구분하여 기록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63" name="Google Shape;363;p32"/>
          <p:cNvCxnSpPr/>
          <p:nvPr/>
        </p:nvCxnSpPr>
        <p:spPr>
          <a:xfrm>
            <a:off x="6660284" y="895990"/>
            <a:ext cx="0" cy="40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32"/>
          <p:cNvSpPr txBox="1"/>
          <p:nvPr/>
        </p:nvSpPr>
        <p:spPr>
          <a:xfrm>
            <a:off x="6222239" y="3360546"/>
            <a:ext cx="35157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librosa 라이브러리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음성 신호의 분석을 통해 중간에 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끼어드는 발언 여부 파악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6806205" y="2895218"/>
            <a:ext cx="2347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3-2. 끼어들기 확인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366" name="Google Shape;366;p32"/>
          <p:cNvCxnSpPr/>
          <p:nvPr/>
        </p:nvCxnSpPr>
        <p:spPr>
          <a:xfrm>
            <a:off x="6716541" y="2885914"/>
            <a:ext cx="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" name="Google Shape;367;p32"/>
          <p:cNvGrpSpPr/>
          <p:nvPr/>
        </p:nvGrpSpPr>
        <p:grpSpPr>
          <a:xfrm>
            <a:off x="6222242" y="2912121"/>
            <a:ext cx="369805" cy="353782"/>
            <a:chOff x="3950316" y="3820307"/>
            <a:chExt cx="369805" cy="353782"/>
          </a:xfrm>
        </p:grpSpPr>
        <p:sp>
          <p:nvSpPr>
            <p:cNvPr id="368" name="Google Shape;368;p3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2" name="Google Shape;372;p32"/>
          <p:cNvGrpSpPr/>
          <p:nvPr/>
        </p:nvGrpSpPr>
        <p:grpSpPr>
          <a:xfrm>
            <a:off x="6222239" y="929794"/>
            <a:ext cx="354363" cy="354745"/>
            <a:chOff x="3235438" y="1970604"/>
            <a:chExt cx="354363" cy="354745"/>
          </a:xfrm>
        </p:grpSpPr>
        <p:sp>
          <p:nvSpPr>
            <p:cNvPr id="373" name="Google Shape;373;p32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6" name="Google Shape;386;p32"/>
          <p:cNvSpPr/>
          <p:nvPr/>
        </p:nvSpPr>
        <p:spPr>
          <a:xfrm>
            <a:off x="177051" y="912150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9" name="화자분리 및 끼어들기">
            <a:hlinkClick r:id="" action="ppaction://media"/>
            <a:extLst>
              <a:ext uri="{FF2B5EF4-FFF2-40B4-BE49-F238E27FC236}">
                <a16:creationId xmlns:a16="http://schemas.microsoft.com/office/drawing/2014/main" id="{178D0D58-37AA-0917-B92E-192520B104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051" y="895990"/>
            <a:ext cx="5901300" cy="3353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6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1421191-1746-1A84-279E-BABF86F80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84D27CC-F3B4-9C8C-4EC8-C296C8493F5F}"/>
              </a:ext>
            </a:extLst>
          </p:cNvPr>
          <p:cNvSpPr/>
          <p:nvPr/>
        </p:nvSpPr>
        <p:spPr>
          <a:xfrm>
            <a:off x="2233903" y="2091210"/>
            <a:ext cx="416956" cy="12972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9821B7AA-EE64-B1B7-4C42-E5206F09E430}"/>
              </a:ext>
            </a:extLst>
          </p:cNvPr>
          <p:cNvSpPr/>
          <p:nvPr/>
        </p:nvSpPr>
        <p:spPr>
          <a:xfrm rot="5400000">
            <a:off x="2548456" y="2190167"/>
            <a:ext cx="1297251" cy="1099337"/>
          </a:xfrm>
          <a:prstGeom prst="trapezoid">
            <a:avLst>
              <a:gd name="adj" fmla="val 47262"/>
            </a:avLst>
          </a:prstGeom>
          <a:solidFill>
            <a:schemeClr val="accent6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898ADBD6-D39C-F03D-3F8C-DB62FA6DDCA7}"/>
              </a:ext>
            </a:extLst>
          </p:cNvPr>
          <p:cNvSpPr/>
          <p:nvPr/>
        </p:nvSpPr>
        <p:spPr>
          <a:xfrm rot="5400000">
            <a:off x="2344920" y="1981689"/>
            <a:ext cx="1297251" cy="1516294"/>
          </a:xfrm>
          <a:prstGeom prst="trapezoid">
            <a:avLst>
              <a:gd name="adj" fmla="val 3907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75E6B-DC6B-D523-7569-9F8EE1F4B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6" y="1779373"/>
            <a:ext cx="1915493" cy="191549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D74118B-13A0-3251-0C5D-8F476BC1D811}"/>
              </a:ext>
            </a:extLst>
          </p:cNvPr>
          <p:cNvSpPr/>
          <p:nvPr/>
        </p:nvSpPr>
        <p:spPr>
          <a:xfrm>
            <a:off x="4346054" y="1749945"/>
            <a:ext cx="1818915" cy="21174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3C889-6EB5-CE0B-D151-E16E7B732E2F}"/>
              </a:ext>
            </a:extLst>
          </p:cNvPr>
          <p:cNvSpPr txBox="1"/>
          <p:nvPr/>
        </p:nvSpPr>
        <p:spPr>
          <a:xfrm>
            <a:off x="1307788" y="765990"/>
            <a:ext cx="743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회의 영상을 음성으로 변환함을 표현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4E866-5E23-6FAF-E2B7-794274F96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784" y="2268565"/>
            <a:ext cx="1175934" cy="11759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1159A8-2065-83A6-4D01-B5610E81B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863" y="2471302"/>
            <a:ext cx="1302964" cy="732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33785E-F3B9-44D6-DF38-796667027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305" y="2343874"/>
            <a:ext cx="2871572" cy="104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7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027DFCB7-7D75-1CD6-D80D-C630BB9D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2FB3D78-4663-0DFB-A50A-F2194426EAD1}"/>
              </a:ext>
            </a:extLst>
          </p:cNvPr>
          <p:cNvSpPr/>
          <p:nvPr/>
        </p:nvSpPr>
        <p:spPr>
          <a:xfrm>
            <a:off x="3417291" y="1749943"/>
            <a:ext cx="1818915" cy="21174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D5CC6-32FF-FF9D-C3F0-B7024824F861}"/>
              </a:ext>
            </a:extLst>
          </p:cNvPr>
          <p:cNvSpPr txBox="1"/>
          <p:nvPr/>
        </p:nvSpPr>
        <p:spPr>
          <a:xfrm>
            <a:off x="1307788" y="765990"/>
            <a:ext cx="743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회의 음성을 회의참여자를 기반으로 화자를 분리함을 표현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A7C124-30C7-AC74-8443-C4CE7A92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1" y="2286363"/>
            <a:ext cx="2871572" cy="10445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BC2687-B64C-F142-DFC2-BF6571B4D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547" y="2422440"/>
            <a:ext cx="764693" cy="7646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3AA21F-0EBC-DC54-BEB7-91BC632A2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998655" y="1383204"/>
            <a:ext cx="2226157" cy="2080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C5BE0B-ACB1-7A36-2237-30D23F823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873" y="2522920"/>
            <a:ext cx="2393718" cy="2064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F5926B-F28E-A898-5C73-F9CA7AA6D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656" y="3660954"/>
            <a:ext cx="2354153" cy="2064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4E9333-CED6-FAB9-F902-85AC672DD8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948" y="1829152"/>
            <a:ext cx="457211" cy="45721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206C91-3C8E-17DD-D563-C77568F55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948" y="2989376"/>
            <a:ext cx="457211" cy="45721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F895654-FB4C-0483-5AA0-AF3BC161A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948" y="4081736"/>
            <a:ext cx="457211" cy="45721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F226B6-E77C-8DA2-165C-8FACAF330D85}"/>
              </a:ext>
            </a:extLst>
          </p:cNvPr>
          <p:cNvSpPr txBox="1"/>
          <p:nvPr/>
        </p:nvSpPr>
        <p:spPr>
          <a:xfrm>
            <a:off x="6726344" y="1924982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Speaker 1</a:t>
            </a:r>
            <a:endParaRPr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B19AD-69AF-392C-103F-17C399709539}"/>
              </a:ext>
            </a:extLst>
          </p:cNvPr>
          <p:cNvSpPr txBox="1"/>
          <p:nvPr/>
        </p:nvSpPr>
        <p:spPr>
          <a:xfrm>
            <a:off x="6726345" y="3064092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Speaker 2</a:t>
            </a:r>
            <a:endParaRPr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04513E-5E04-574B-9098-87DFB126699D}"/>
              </a:ext>
            </a:extLst>
          </p:cNvPr>
          <p:cNvSpPr txBox="1"/>
          <p:nvPr/>
        </p:nvSpPr>
        <p:spPr>
          <a:xfrm>
            <a:off x="6726343" y="414959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Speaker 3</a:t>
            </a:r>
            <a:endParaRPr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3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3453B9C-7BD7-1B72-87E2-1C755389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DE099-2267-52D5-477B-4B0F3514AB05}"/>
              </a:ext>
            </a:extLst>
          </p:cNvPr>
          <p:cNvSpPr txBox="1"/>
          <p:nvPr/>
        </p:nvSpPr>
        <p:spPr>
          <a:xfrm>
            <a:off x="1307788" y="765990"/>
            <a:ext cx="743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tx1">
                    <a:lumMod val="95000"/>
                  </a:schemeClr>
                </a:solidFill>
              </a:rPr>
              <a:t>회의중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 끼어들기 카운트 음성 크기 및 타임스탬프를 기반으로 체크가 가능함을 표현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C941EB-9014-5EA9-830D-072EA3CF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30" y="1273532"/>
            <a:ext cx="6922630" cy="35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8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/>
        </p:nvSpPr>
        <p:spPr>
          <a:xfrm>
            <a:off x="712849" y="980525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4-1. 음성 감정 분석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0" y="1482475"/>
            <a:ext cx="30750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Hugging Face의 SpeechBrain 라이브러리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화자의 음성을 통해 감정 상태를 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분석하여 회의 감정 변화파악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6" name="Google Shape;426;p34"/>
          <p:cNvCxnSpPr/>
          <p:nvPr/>
        </p:nvCxnSpPr>
        <p:spPr>
          <a:xfrm>
            <a:off x="616458" y="98052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7" name="Google Shape;427;p34"/>
          <p:cNvGrpSpPr/>
          <p:nvPr/>
        </p:nvGrpSpPr>
        <p:grpSpPr>
          <a:xfrm>
            <a:off x="181100" y="1028342"/>
            <a:ext cx="359651" cy="361560"/>
            <a:chOff x="7098912" y="1969392"/>
            <a:chExt cx="359651" cy="361560"/>
          </a:xfrm>
        </p:grpSpPr>
        <p:sp>
          <p:nvSpPr>
            <p:cNvPr id="428" name="Google Shape;428;p34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1" name="Google Shape;441;p34"/>
          <p:cNvSpPr/>
          <p:nvPr/>
        </p:nvSpPr>
        <p:spPr>
          <a:xfrm>
            <a:off x="3061775" y="843775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음성 감정분석 및 음성데이터 유사도 검사">
            <a:hlinkClick r:id="" action="ppaction://media"/>
            <a:extLst>
              <a:ext uri="{FF2B5EF4-FFF2-40B4-BE49-F238E27FC236}">
                <a16:creationId xmlns:a16="http://schemas.microsoft.com/office/drawing/2014/main" id="{EE96BC48-4961-13A0-12E8-D10365503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1775" y="843775"/>
            <a:ext cx="5901300" cy="3319200"/>
          </a:xfrm>
          <a:prstGeom prst="rect">
            <a:avLst/>
          </a:prstGeom>
        </p:spPr>
      </p:pic>
      <p:sp>
        <p:nvSpPr>
          <p:cNvPr id="3" name="Google Shape;424;p34">
            <a:extLst>
              <a:ext uri="{FF2B5EF4-FFF2-40B4-BE49-F238E27FC236}">
                <a16:creationId xmlns:a16="http://schemas.microsoft.com/office/drawing/2014/main" id="{D7AED269-5DC4-2A84-1A08-2C2F47369B66}"/>
              </a:ext>
            </a:extLst>
          </p:cNvPr>
          <p:cNvSpPr txBox="1"/>
          <p:nvPr/>
        </p:nvSpPr>
        <p:spPr>
          <a:xfrm>
            <a:off x="712849" y="2787175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4-2. </a:t>
            </a:r>
            <a:r>
              <a:rPr lang="ko-KR" altLang="en-US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화자 검증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" name="Google Shape;425;p34">
            <a:extLst>
              <a:ext uri="{FF2B5EF4-FFF2-40B4-BE49-F238E27FC236}">
                <a16:creationId xmlns:a16="http://schemas.microsoft.com/office/drawing/2014/main" id="{9B3B6482-8F33-1F85-941C-FE6C9ECF6F64}"/>
              </a:ext>
            </a:extLst>
          </p:cNvPr>
          <p:cNvSpPr txBox="1"/>
          <p:nvPr/>
        </p:nvSpPr>
        <p:spPr>
          <a:xfrm>
            <a:off x="0" y="3289125"/>
            <a:ext cx="30750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Hugging Face의 SpeechBrain 라이브러리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화자의 음성과 </a:t>
            </a:r>
            <a:r>
              <a:rPr lang="en-US" altLang="ko-KR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의 사원 음성 데이터를 대조해 화자가 누구인지 유추한다</a:t>
            </a:r>
            <a:r>
              <a:rPr lang="en-US" altLang="ko-KR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.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" name="Google Shape;426;p34">
            <a:extLst>
              <a:ext uri="{FF2B5EF4-FFF2-40B4-BE49-F238E27FC236}">
                <a16:creationId xmlns:a16="http://schemas.microsoft.com/office/drawing/2014/main" id="{AFB1634B-F73B-9B11-BFA2-D857DD5AC98C}"/>
              </a:ext>
            </a:extLst>
          </p:cNvPr>
          <p:cNvCxnSpPr/>
          <p:nvPr/>
        </p:nvCxnSpPr>
        <p:spPr>
          <a:xfrm>
            <a:off x="616458" y="278717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427;p34">
            <a:extLst>
              <a:ext uri="{FF2B5EF4-FFF2-40B4-BE49-F238E27FC236}">
                <a16:creationId xmlns:a16="http://schemas.microsoft.com/office/drawing/2014/main" id="{29A87CB4-3738-A040-809A-65CB703585ED}"/>
              </a:ext>
            </a:extLst>
          </p:cNvPr>
          <p:cNvGrpSpPr/>
          <p:nvPr/>
        </p:nvGrpSpPr>
        <p:grpSpPr>
          <a:xfrm>
            <a:off x="181100" y="2834992"/>
            <a:ext cx="359651" cy="361560"/>
            <a:chOff x="7098912" y="1969392"/>
            <a:chExt cx="359651" cy="361560"/>
          </a:xfrm>
        </p:grpSpPr>
        <p:sp>
          <p:nvSpPr>
            <p:cNvPr id="7" name="Google Shape;428;p34">
              <a:extLst>
                <a:ext uri="{FF2B5EF4-FFF2-40B4-BE49-F238E27FC236}">
                  <a16:creationId xmlns:a16="http://schemas.microsoft.com/office/drawing/2014/main" id="{83AFF9CA-AE09-CD25-0A66-55B6CF46701F}"/>
                </a:ext>
              </a:extLst>
            </p:cNvPr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29;p34">
              <a:extLst>
                <a:ext uri="{FF2B5EF4-FFF2-40B4-BE49-F238E27FC236}">
                  <a16:creationId xmlns:a16="http://schemas.microsoft.com/office/drawing/2014/main" id="{44C9D790-7878-A735-D816-FC7000C018F0}"/>
                </a:ext>
              </a:extLst>
            </p:cNvPr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30;p34">
              <a:extLst>
                <a:ext uri="{FF2B5EF4-FFF2-40B4-BE49-F238E27FC236}">
                  <a16:creationId xmlns:a16="http://schemas.microsoft.com/office/drawing/2014/main" id="{0A1088D8-8D86-C046-6F50-3512910C4A35}"/>
                </a:ext>
              </a:extLst>
            </p:cNvPr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31;p34">
              <a:extLst>
                <a:ext uri="{FF2B5EF4-FFF2-40B4-BE49-F238E27FC236}">
                  <a16:creationId xmlns:a16="http://schemas.microsoft.com/office/drawing/2014/main" id="{139CF5EC-6535-FDDF-5C04-B98F5C4E3F7C}"/>
                </a:ext>
              </a:extLst>
            </p:cNvPr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32;p34">
              <a:extLst>
                <a:ext uri="{FF2B5EF4-FFF2-40B4-BE49-F238E27FC236}">
                  <a16:creationId xmlns:a16="http://schemas.microsoft.com/office/drawing/2014/main" id="{57A5A4E8-563F-8058-FFCE-67D418BDBB95}"/>
                </a:ext>
              </a:extLst>
            </p:cNvPr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33;p34">
              <a:extLst>
                <a:ext uri="{FF2B5EF4-FFF2-40B4-BE49-F238E27FC236}">
                  <a16:creationId xmlns:a16="http://schemas.microsoft.com/office/drawing/2014/main" id="{4BAE7DD7-3F57-EF29-AAEB-43B8431791AD}"/>
                </a:ext>
              </a:extLst>
            </p:cNvPr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34;p34">
              <a:extLst>
                <a:ext uri="{FF2B5EF4-FFF2-40B4-BE49-F238E27FC236}">
                  <a16:creationId xmlns:a16="http://schemas.microsoft.com/office/drawing/2014/main" id="{E8E977ED-F404-FF26-D50F-11BF56AB412C}"/>
                </a:ext>
              </a:extLst>
            </p:cNvPr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35;p34">
              <a:extLst>
                <a:ext uri="{FF2B5EF4-FFF2-40B4-BE49-F238E27FC236}">
                  <a16:creationId xmlns:a16="http://schemas.microsoft.com/office/drawing/2014/main" id="{C5442CE1-B1F6-577A-63E1-AB70A02C0A46}"/>
                </a:ext>
              </a:extLst>
            </p:cNvPr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36;p34">
              <a:extLst>
                <a:ext uri="{FF2B5EF4-FFF2-40B4-BE49-F238E27FC236}">
                  <a16:creationId xmlns:a16="http://schemas.microsoft.com/office/drawing/2014/main" id="{8F53C5F7-1D6F-13B2-A92E-CFF2D5064764}"/>
                </a:ext>
              </a:extLst>
            </p:cNvPr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37;p34">
              <a:extLst>
                <a:ext uri="{FF2B5EF4-FFF2-40B4-BE49-F238E27FC236}">
                  <a16:creationId xmlns:a16="http://schemas.microsoft.com/office/drawing/2014/main" id="{86C21C29-2973-FE0A-E92A-9E2198AB55B5}"/>
                </a:ext>
              </a:extLst>
            </p:cNvPr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38;p34">
              <a:extLst>
                <a:ext uri="{FF2B5EF4-FFF2-40B4-BE49-F238E27FC236}">
                  <a16:creationId xmlns:a16="http://schemas.microsoft.com/office/drawing/2014/main" id="{D0F1AE3E-1432-8277-5FE7-A5031E78B152}"/>
                </a:ext>
              </a:extLst>
            </p:cNvPr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39;p34">
              <a:extLst>
                <a:ext uri="{FF2B5EF4-FFF2-40B4-BE49-F238E27FC236}">
                  <a16:creationId xmlns:a16="http://schemas.microsoft.com/office/drawing/2014/main" id="{B54E2D5B-69C6-058A-5B99-470EFCA3DECA}"/>
                </a:ext>
              </a:extLst>
            </p:cNvPr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40;p34">
              <a:extLst>
                <a:ext uri="{FF2B5EF4-FFF2-40B4-BE49-F238E27FC236}">
                  <a16:creationId xmlns:a16="http://schemas.microsoft.com/office/drawing/2014/main" id="{C9780BF6-8238-F564-D3F5-FCAC04EEC9A5}"/>
                </a:ext>
              </a:extLst>
            </p:cNvPr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00A2A25B-99A2-D750-B26A-995B3DD82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C9F35B-CA56-9611-A965-0F1F56AB9189}"/>
              </a:ext>
            </a:extLst>
          </p:cNvPr>
          <p:cNvSpPr/>
          <p:nvPr/>
        </p:nvSpPr>
        <p:spPr>
          <a:xfrm>
            <a:off x="2755770" y="636391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772CD1-5299-2CAD-208E-1FC2C3F2B413}"/>
              </a:ext>
            </a:extLst>
          </p:cNvPr>
          <p:cNvSpPr/>
          <p:nvPr/>
        </p:nvSpPr>
        <p:spPr>
          <a:xfrm>
            <a:off x="928145" y="1762228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3DD4FD-2E1A-D53C-833C-4A1442D0C652}"/>
              </a:ext>
            </a:extLst>
          </p:cNvPr>
          <p:cNvSpPr/>
          <p:nvPr/>
        </p:nvSpPr>
        <p:spPr>
          <a:xfrm>
            <a:off x="5612358" y="636392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14CF90-8533-2198-CE63-A9FA6C25348C}"/>
              </a:ext>
            </a:extLst>
          </p:cNvPr>
          <p:cNvSpPr/>
          <p:nvPr/>
        </p:nvSpPr>
        <p:spPr>
          <a:xfrm>
            <a:off x="7206934" y="1791068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슬픔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40B8AD-784C-155F-FA6A-FB68E812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93" y="1933694"/>
            <a:ext cx="2775805" cy="10758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57F62C-457C-FC03-164C-146E92D1E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242" y="978576"/>
            <a:ext cx="2130408" cy="7419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E0FB09-0E66-00D6-CB3E-1778F605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073" y="1019534"/>
            <a:ext cx="2173495" cy="7864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DB6537-1434-F841-A73C-1DFDD7A67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541" y="2631718"/>
            <a:ext cx="2502575" cy="10247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DD705E6-38E4-6FD4-698D-9841B8EEE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023" y="2161865"/>
            <a:ext cx="2381017" cy="111263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D6B1839-3519-738A-7737-FBB83EC59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85" y="3032226"/>
            <a:ext cx="1956243" cy="12485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E4EE9E-D87E-BE4C-8F02-F98A61CA54C5}"/>
              </a:ext>
            </a:extLst>
          </p:cNvPr>
          <p:cNvSpPr txBox="1"/>
          <p:nvPr/>
        </p:nvSpPr>
        <p:spPr>
          <a:xfrm>
            <a:off x="1007789" y="200864"/>
            <a:ext cx="809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회의 음성이 </a:t>
            </a:r>
            <a:r>
              <a:rPr lang="en-US" altLang="ko-KR" dirty="0" err="1">
                <a:solidFill>
                  <a:schemeClr val="tx1">
                    <a:lumMod val="95000"/>
                  </a:schemeClr>
                </a:solidFill>
              </a:rPr>
              <a:t>SpeechBrain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모델을 활용한 모듈을 통해 감정분류가 진행되는 것을 표현하라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742A01F-AF68-1657-04A4-318C8542B1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371" y="3502079"/>
            <a:ext cx="4573258" cy="1663606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2FA6239-A2FB-E969-062D-73181D514F73}"/>
              </a:ext>
            </a:extLst>
          </p:cNvPr>
          <p:cNvCxnSpPr>
            <a:cxnSpLocks/>
          </p:cNvCxnSpPr>
          <p:nvPr/>
        </p:nvCxnSpPr>
        <p:spPr>
          <a:xfrm flipH="1" flipV="1">
            <a:off x="3928364" y="2702692"/>
            <a:ext cx="656373" cy="2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D753212-1E66-EF73-D9A3-589F3935491E}"/>
              </a:ext>
            </a:extLst>
          </p:cNvPr>
          <p:cNvCxnSpPr>
            <a:cxnSpLocks/>
          </p:cNvCxnSpPr>
          <p:nvPr/>
        </p:nvCxnSpPr>
        <p:spPr>
          <a:xfrm flipH="1" flipV="1">
            <a:off x="4214327" y="2452661"/>
            <a:ext cx="370410" cy="47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37D254C-9BC6-FA76-681C-4FA440622237}"/>
              </a:ext>
            </a:extLst>
          </p:cNvPr>
          <p:cNvCxnSpPr>
            <a:cxnSpLocks/>
          </p:cNvCxnSpPr>
          <p:nvPr/>
        </p:nvCxnSpPr>
        <p:spPr>
          <a:xfrm flipV="1">
            <a:off x="4584737" y="2452661"/>
            <a:ext cx="312796" cy="47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10B3746-549D-CC01-CAF5-E75CB91ACB38}"/>
              </a:ext>
            </a:extLst>
          </p:cNvPr>
          <p:cNvCxnSpPr>
            <a:cxnSpLocks/>
          </p:cNvCxnSpPr>
          <p:nvPr/>
        </p:nvCxnSpPr>
        <p:spPr>
          <a:xfrm flipV="1">
            <a:off x="4584737" y="2680494"/>
            <a:ext cx="589021" cy="24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29FC51-C29D-458D-EE9D-E462D1AAA7C3}"/>
              </a:ext>
            </a:extLst>
          </p:cNvPr>
          <p:cNvSpPr txBox="1"/>
          <p:nvPr/>
        </p:nvSpPr>
        <p:spPr>
          <a:xfrm>
            <a:off x="4164627" y="3458750"/>
            <a:ext cx="937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SpeechBrain</a:t>
            </a:r>
            <a:endParaRPr lang="ko-KR" altLang="en-US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35BBBC-C647-BEEA-3187-8BA7ACFA15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5409" y="2988897"/>
            <a:ext cx="513182" cy="5131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147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7BE8387F-8AB1-6EFD-79F4-46D7496C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39FFCE-4098-6E0A-BAD8-7FCAD4219FCB}"/>
              </a:ext>
            </a:extLst>
          </p:cNvPr>
          <p:cNvSpPr txBox="1"/>
          <p:nvPr/>
        </p:nvSpPr>
        <p:spPr>
          <a:xfrm>
            <a:off x="1307788" y="765990"/>
            <a:ext cx="761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회의 음성과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에 </a:t>
            </a:r>
            <a:r>
              <a:rPr lang="ko-KR" altLang="en-US" dirty="0" err="1">
                <a:solidFill>
                  <a:schemeClr val="tx1">
                    <a:lumMod val="95000"/>
                  </a:schemeClr>
                </a:solidFill>
              </a:rPr>
              <a:t>사원음성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 데이터를 대조해 화자가 누구인지 유추가 가능함을 표현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1EC041-748A-FD71-0E4C-029F2E93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88854" y="1407142"/>
            <a:ext cx="2226157" cy="2080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35A7A3-F51B-1F9C-DFBC-C64C1A75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72" y="2546858"/>
            <a:ext cx="2393718" cy="2064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A2CB3A-6A2C-A1A2-F2EC-A8D71152E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5" y="3684892"/>
            <a:ext cx="2354153" cy="2064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BB8A8A-180A-085B-195C-734BE287B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7" y="1853090"/>
            <a:ext cx="457211" cy="45721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102DC8-4FB4-5208-3A5F-EF2E3A86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7" y="3013314"/>
            <a:ext cx="457211" cy="45721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FECF3B1-BF6F-E0C7-1673-919C529B3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7" y="4105674"/>
            <a:ext cx="457211" cy="45721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DD72AC-BBEA-5755-1698-1FB938E73144}"/>
              </a:ext>
            </a:extLst>
          </p:cNvPr>
          <p:cNvSpPr txBox="1"/>
          <p:nvPr/>
        </p:nvSpPr>
        <p:spPr>
          <a:xfrm>
            <a:off x="1316543" y="1948920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Speaker 1</a:t>
            </a:r>
            <a:endParaRPr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CFAEC5-7EC9-D9C4-EA2D-464812E5B322}"/>
              </a:ext>
            </a:extLst>
          </p:cNvPr>
          <p:cNvSpPr txBox="1"/>
          <p:nvPr/>
        </p:nvSpPr>
        <p:spPr>
          <a:xfrm>
            <a:off x="1316544" y="3088030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Speaker 2</a:t>
            </a:r>
            <a:endParaRPr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2D65-77B8-788F-B105-DC2378B6A354}"/>
              </a:ext>
            </a:extLst>
          </p:cNvPr>
          <p:cNvSpPr txBox="1"/>
          <p:nvPr/>
        </p:nvSpPr>
        <p:spPr>
          <a:xfrm>
            <a:off x="1316542" y="417353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Speaker 3</a:t>
            </a:r>
            <a:endParaRPr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0CDDAF-64F6-7081-E9B6-AE666FDE3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237" y="3614638"/>
            <a:ext cx="2445763" cy="947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F365D8-1D62-609D-AA98-B164322FE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402" y="2289303"/>
            <a:ext cx="1626107" cy="1037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C8063D-8077-E32B-DC8B-B081233494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021" y="1038358"/>
            <a:ext cx="2752775" cy="1286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FD1FCD-D03C-3627-9104-39BECDDA5A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3148" y="1221783"/>
            <a:ext cx="821017" cy="9171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77527C-7B3A-336E-0589-49C9132558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4668" y="3572192"/>
            <a:ext cx="777975" cy="9171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604697-FF8B-B10D-B655-DD62B1A62F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5276" y="2372139"/>
            <a:ext cx="860451" cy="917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53E523-7718-90C1-DAAB-2B08616F69E3}"/>
              </a:ext>
            </a:extLst>
          </p:cNvPr>
          <p:cNvSpPr txBox="1"/>
          <p:nvPr/>
        </p:nvSpPr>
        <p:spPr>
          <a:xfrm>
            <a:off x="6161784" y="21216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95000"/>
                  </a:schemeClr>
                </a:solidFill>
              </a:rPr>
              <a:t>철수</a:t>
            </a:r>
            <a:endParaRPr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C6859-CE51-4BB0-4D9F-531478066224}"/>
              </a:ext>
            </a:extLst>
          </p:cNvPr>
          <p:cNvSpPr txBox="1"/>
          <p:nvPr/>
        </p:nvSpPr>
        <p:spPr>
          <a:xfrm>
            <a:off x="6124456" y="32873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95000"/>
                  </a:schemeClr>
                </a:solidFill>
              </a:rPr>
              <a:t>훈이</a:t>
            </a:r>
            <a:endParaRPr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8DDE9-9E6D-65AA-177F-A09A8888EBBD}"/>
              </a:ext>
            </a:extLst>
          </p:cNvPr>
          <p:cNvSpPr txBox="1"/>
          <p:nvPr/>
        </p:nvSpPr>
        <p:spPr>
          <a:xfrm>
            <a:off x="6124456" y="448960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95000"/>
                  </a:schemeClr>
                </a:solidFill>
              </a:rPr>
              <a:t>유리</a:t>
            </a:r>
            <a:endParaRPr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3ED48C-DED8-83B7-E1A3-6EBF9219DD57}"/>
              </a:ext>
            </a:extLst>
          </p:cNvPr>
          <p:cNvSpPr/>
          <p:nvPr/>
        </p:nvSpPr>
        <p:spPr>
          <a:xfrm>
            <a:off x="4134222" y="1302182"/>
            <a:ext cx="739386" cy="36097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B9F8-CA31-C4D2-4419-47E206CE8485}"/>
              </a:ext>
            </a:extLst>
          </p:cNvPr>
          <p:cNvSpPr txBox="1"/>
          <p:nvPr/>
        </p:nvSpPr>
        <p:spPr>
          <a:xfrm>
            <a:off x="4086098" y="3223126"/>
            <a:ext cx="937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SpeechBrain</a:t>
            </a:r>
            <a:endParaRPr lang="ko-KR" altLang="en-US" sz="9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48DD314-59D4-7221-6DE3-9ACBBD673F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6880" y="2753273"/>
            <a:ext cx="513182" cy="513182"/>
          </a:xfrm>
          <a:prstGeom prst="rect">
            <a:avLst/>
          </a:prstGeom>
          <a:noFill/>
        </p:spPr>
      </p:pic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09FA1063-F987-164C-2E52-388F40F3EFD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4873608" y="1680350"/>
            <a:ext cx="1149540" cy="1131905"/>
          </a:xfrm>
          <a:prstGeom prst="curvedConnector3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13BB33-1B08-4BD1-ADFE-18AECFFBABE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4873608" y="2830707"/>
            <a:ext cx="1131668" cy="1529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1276761-A3B3-A08D-C0F7-85D5556A5F49}"/>
              </a:ext>
            </a:extLst>
          </p:cNvPr>
          <p:cNvCxnSpPr>
            <a:cxnSpLocks/>
            <a:stCxn id="16" idx="1"/>
            <a:endCxn id="30" idx="3"/>
          </p:cNvCxnSpPr>
          <p:nvPr/>
        </p:nvCxnSpPr>
        <p:spPr>
          <a:xfrm flipH="1" flipV="1">
            <a:off x="4873608" y="3107045"/>
            <a:ext cx="1171060" cy="92371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D79647-407D-06C8-7292-B385167ED123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815011" y="1511190"/>
            <a:ext cx="1318628" cy="124208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B261710-078F-1DE4-AF24-E1F753AB71BC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2898790" y="2650066"/>
            <a:ext cx="1234849" cy="2571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A03B1248-A726-61B0-89D5-DF906B2DB7B4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2879008" y="3012526"/>
            <a:ext cx="1262760" cy="775573"/>
          </a:xfrm>
          <a:prstGeom prst="curvedConnector3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42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/>
        </p:nvSpPr>
        <p:spPr>
          <a:xfrm>
            <a:off x="6750674" y="1161625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5-1. 표정 감정 분석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47" name="Google Shape;447;p35"/>
          <p:cNvSpPr txBox="1"/>
          <p:nvPr/>
        </p:nvSpPr>
        <p:spPr>
          <a:xfrm>
            <a:off x="6212400" y="1631682"/>
            <a:ext cx="2931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OpenCV, DeepFace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회의 중 촬영된 이미지에서 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얼굴 표정을 분석하여 감정 상태를 파악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48" name="Google Shape;448;p35"/>
          <p:cNvCxnSpPr/>
          <p:nvPr/>
        </p:nvCxnSpPr>
        <p:spPr>
          <a:xfrm>
            <a:off x="6626383" y="1161619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Google Shape;449;p35"/>
          <p:cNvSpPr txBox="1"/>
          <p:nvPr/>
        </p:nvSpPr>
        <p:spPr>
          <a:xfrm>
            <a:off x="6626383" y="2825066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5-2. 얼굴 랜드마크 인식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6237976" y="3387150"/>
            <a:ext cx="29445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Mediappipe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얼굴의 특징적인 랜드마크를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인식하여 표정 분석에 활용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51" name="Google Shape;451;p35"/>
          <p:cNvCxnSpPr/>
          <p:nvPr/>
        </p:nvCxnSpPr>
        <p:spPr>
          <a:xfrm>
            <a:off x="6626391" y="2825061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35"/>
          <p:cNvGrpSpPr/>
          <p:nvPr/>
        </p:nvGrpSpPr>
        <p:grpSpPr>
          <a:xfrm>
            <a:off x="6212405" y="1210477"/>
            <a:ext cx="355680" cy="421200"/>
            <a:chOff x="4134240" y="3725280"/>
            <a:chExt cx="355680" cy="421200"/>
          </a:xfrm>
        </p:grpSpPr>
        <p:sp>
          <p:nvSpPr>
            <p:cNvPr id="453" name="Google Shape;453;p35"/>
            <p:cNvSpPr/>
            <p:nvPr/>
          </p:nvSpPr>
          <p:spPr>
            <a:xfrm>
              <a:off x="4335840" y="3863160"/>
              <a:ext cx="36720" cy="3672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102" y="51"/>
                  </a:moveTo>
                  <a:cubicBezTo>
                    <a:pt x="102" y="24"/>
                    <a:pt x="78" y="0"/>
                    <a:pt x="51" y="0"/>
                  </a:cubicBezTo>
                  <a:cubicBezTo>
                    <a:pt x="23" y="0"/>
                    <a:pt x="0" y="24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8" y="102"/>
                    <a:pt x="102" y="79"/>
                    <a:pt x="102" y="51"/>
                  </a:cubicBezTo>
                  <a:moveTo>
                    <a:pt x="33" y="51"/>
                  </a:moveTo>
                  <a:cubicBezTo>
                    <a:pt x="33" y="42"/>
                    <a:pt x="40" y="34"/>
                    <a:pt x="51" y="34"/>
                  </a:cubicBezTo>
                  <a:cubicBezTo>
                    <a:pt x="61" y="34"/>
                    <a:pt x="68" y="41"/>
                    <a:pt x="68" y="51"/>
                  </a:cubicBezTo>
                  <a:cubicBezTo>
                    <a:pt x="68" y="61"/>
                    <a:pt x="61" y="69"/>
                    <a:pt x="51" y="69"/>
                  </a:cubicBezTo>
                  <a:cubicBezTo>
                    <a:pt x="40" y="69"/>
                    <a:pt x="33" y="60"/>
                    <a:pt x="33" y="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4250160" y="3863160"/>
              <a:ext cx="36720" cy="3672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51" y="102"/>
                  </a:moveTo>
                  <a:cubicBezTo>
                    <a:pt x="79" y="102"/>
                    <a:pt x="102" y="79"/>
                    <a:pt x="102" y="51"/>
                  </a:cubicBezTo>
                  <a:cubicBezTo>
                    <a:pt x="102" y="24"/>
                    <a:pt x="79" y="0"/>
                    <a:pt x="51" y="0"/>
                  </a:cubicBezTo>
                  <a:cubicBezTo>
                    <a:pt x="23" y="0"/>
                    <a:pt x="0" y="24"/>
                    <a:pt x="0" y="51"/>
                  </a:cubicBezTo>
                  <a:cubicBezTo>
                    <a:pt x="-1" y="79"/>
                    <a:pt x="22" y="102"/>
                    <a:pt x="51" y="102"/>
                  </a:cubicBezTo>
                  <a:moveTo>
                    <a:pt x="51" y="34"/>
                  </a:moveTo>
                  <a:cubicBezTo>
                    <a:pt x="60" y="34"/>
                    <a:pt x="69" y="41"/>
                    <a:pt x="69" y="51"/>
                  </a:cubicBezTo>
                  <a:cubicBezTo>
                    <a:pt x="69" y="61"/>
                    <a:pt x="61" y="69"/>
                    <a:pt x="51" y="69"/>
                  </a:cubicBezTo>
                  <a:cubicBezTo>
                    <a:pt x="42" y="69"/>
                    <a:pt x="34" y="61"/>
                    <a:pt x="34" y="51"/>
                  </a:cubicBezTo>
                  <a:cubicBezTo>
                    <a:pt x="34" y="41"/>
                    <a:pt x="41" y="34"/>
                    <a:pt x="51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4243680" y="3839040"/>
              <a:ext cx="48600" cy="16560"/>
            </a:xfrm>
            <a:custGeom>
              <a:avLst/>
              <a:gdLst/>
              <a:ahLst/>
              <a:cxnLst/>
              <a:rect l="l" t="t" r="r" b="b"/>
              <a:pathLst>
                <a:path w="135" h="46" extrusionOk="0">
                  <a:moveTo>
                    <a:pt x="49" y="38"/>
                  </a:moveTo>
                  <a:cubicBezTo>
                    <a:pt x="69" y="32"/>
                    <a:pt x="91" y="34"/>
                    <a:pt x="110" y="44"/>
                  </a:cubicBezTo>
                  <a:cubicBezTo>
                    <a:pt x="119" y="48"/>
                    <a:pt x="128" y="46"/>
                    <a:pt x="133" y="37"/>
                  </a:cubicBezTo>
                  <a:cubicBezTo>
                    <a:pt x="137" y="29"/>
                    <a:pt x="135" y="18"/>
                    <a:pt x="126" y="13"/>
                  </a:cubicBezTo>
                  <a:cubicBezTo>
                    <a:pt x="100" y="-1"/>
                    <a:pt x="68" y="-4"/>
                    <a:pt x="39" y="5"/>
                  </a:cubicBezTo>
                  <a:lnTo>
                    <a:pt x="12" y="12"/>
                  </a:lnTo>
                  <a:cubicBezTo>
                    <a:pt x="4" y="15"/>
                    <a:pt x="-2" y="24"/>
                    <a:pt x="1" y="34"/>
                  </a:cubicBezTo>
                  <a:cubicBezTo>
                    <a:pt x="4" y="41"/>
                    <a:pt x="9" y="45"/>
                    <a:pt x="17" y="45"/>
                  </a:cubicBezTo>
                  <a:cubicBezTo>
                    <a:pt x="18" y="45"/>
                    <a:pt x="20" y="45"/>
                    <a:pt x="21" y="45"/>
                  </a:cubicBezTo>
                  <a:lnTo>
                    <a:pt x="49" y="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4167000" y="3725280"/>
              <a:ext cx="262080" cy="378000"/>
            </a:xfrm>
            <a:custGeom>
              <a:avLst/>
              <a:gdLst/>
              <a:ahLst/>
              <a:cxnLst/>
              <a:rect l="l" t="t" r="r" b="b"/>
              <a:pathLst>
                <a:path w="728" h="1050" extrusionOk="0">
                  <a:moveTo>
                    <a:pt x="508" y="797"/>
                  </a:moveTo>
                  <a:cubicBezTo>
                    <a:pt x="511" y="796"/>
                    <a:pt x="512" y="793"/>
                    <a:pt x="514" y="790"/>
                  </a:cubicBezTo>
                  <a:lnTo>
                    <a:pt x="546" y="705"/>
                  </a:lnTo>
                  <a:lnTo>
                    <a:pt x="590" y="705"/>
                  </a:lnTo>
                  <a:cubicBezTo>
                    <a:pt x="597" y="705"/>
                    <a:pt x="604" y="699"/>
                    <a:pt x="606" y="692"/>
                  </a:cubicBezTo>
                  <a:lnTo>
                    <a:pt x="654" y="509"/>
                  </a:lnTo>
                  <a:cubicBezTo>
                    <a:pt x="694" y="509"/>
                    <a:pt x="728" y="475"/>
                    <a:pt x="728" y="434"/>
                  </a:cubicBezTo>
                  <a:cubicBezTo>
                    <a:pt x="728" y="395"/>
                    <a:pt x="696" y="361"/>
                    <a:pt x="657" y="360"/>
                  </a:cubicBezTo>
                  <a:lnTo>
                    <a:pt x="657" y="302"/>
                  </a:lnTo>
                  <a:cubicBezTo>
                    <a:pt x="657" y="233"/>
                    <a:pt x="630" y="169"/>
                    <a:pt x="582" y="121"/>
                  </a:cubicBezTo>
                  <a:cubicBezTo>
                    <a:pt x="539" y="77"/>
                    <a:pt x="480" y="51"/>
                    <a:pt x="419" y="47"/>
                  </a:cubicBezTo>
                  <a:lnTo>
                    <a:pt x="419" y="18"/>
                  </a:lnTo>
                  <a:cubicBezTo>
                    <a:pt x="419" y="9"/>
                    <a:pt x="412" y="0"/>
                    <a:pt x="402" y="0"/>
                  </a:cubicBezTo>
                  <a:lnTo>
                    <a:pt x="400" y="0"/>
                  </a:lnTo>
                  <a:cubicBezTo>
                    <a:pt x="286" y="-1"/>
                    <a:pt x="206" y="34"/>
                    <a:pt x="176" y="98"/>
                  </a:cubicBezTo>
                  <a:lnTo>
                    <a:pt x="176" y="99"/>
                  </a:lnTo>
                  <a:cubicBezTo>
                    <a:pt x="176" y="101"/>
                    <a:pt x="174" y="102"/>
                    <a:pt x="173" y="102"/>
                  </a:cubicBezTo>
                  <a:cubicBezTo>
                    <a:pt x="147" y="105"/>
                    <a:pt x="126" y="117"/>
                    <a:pt x="110" y="137"/>
                  </a:cubicBezTo>
                  <a:cubicBezTo>
                    <a:pt x="90" y="165"/>
                    <a:pt x="80" y="205"/>
                    <a:pt x="78" y="261"/>
                  </a:cubicBezTo>
                  <a:cubicBezTo>
                    <a:pt x="77" y="312"/>
                    <a:pt x="84" y="361"/>
                    <a:pt x="90" y="390"/>
                  </a:cubicBezTo>
                  <a:cubicBezTo>
                    <a:pt x="81" y="402"/>
                    <a:pt x="77" y="417"/>
                    <a:pt x="77" y="433"/>
                  </a:cubicBezTo>
                  <a:cubicBezTo>
                    <a:pt x="77" y="472"/>
                    <a:pt x="109" y="506"/>
                    <a:pt x="147" y="507"/>
                  </a:cubicBezTo>
                  <a:cubicBezTo>
                    <a:pt x="147" y="532"/>
                    <a:pt x="145" y="551"/>
                    <a:pt x="145" y="558"/>
                  </a:cubicBezTo>
                  <a:cubicBezTo>
                    <a:pt x="145" y="564"/>
                    <a:pt x="144" y="571"/>
                    <a:pt x="144" y="577"/>
                  </a:cubicBezTo>
                  <a:cubicBezTo>
                    <a:pt x="144" y="616"/>
                    <a:pt x="164" y="660"/>
                    <a:pt x="202" y="705"/>
                  </a:cubicBezTo>
                  <a:cubicBezTo>
                    <a:pt x="205" y="710"/>
                    <a:pt x="211" y="711"/>
                    <a:pt x="215" y="711"/>
                  </a:cubicBezTo>
                  <a:cubicBezTo>
                    <a:pt x="219" y="711"/>
                    <a:pt x="222" y="710"/>
                    <a:pt x="227" y="707"/>
                  </a:cubicBezTo>
                  <a:cubicBezTo>
                    <a:pt x="234" y="701"/>
                    <a:pt x="235" y="689"/>
                    <a:pt x="228" y="682"/>
                  </a:cubicBezTo>
                  <a:cubicBezTo>
                    <a:pt x="195" y="643"/>
                    <a:pt x="177" y="606"/>
                    <a:pt x="177" y="576"/>
                  </a:cubicBezTo>
                  <a:lnTo>
                    <a:pt x="177" y="559"/>
                  </a:lnTo>
                  <a:cubicBezTo>
                    <a:pt x="180" y="532"/>
                    <a:pt x="180" y="417"/>
                    <a:pt x="179" y="344"/>
                  </a:cubicBezTo>
                  <a:cubicBezTo>
                    <a:pt x="179" y="297"/>
                    <a:pt x="184" y="268"/>
                    <a:pt x="215" y="240"/>
                  </a:cubicBezTo>
                  <a:cubicBezTo>
                    <a:pt x="249" y="210"/>
                    <a:pt x="320" y="197"/>
                    <a:pt x="384" y="195"/>
                  </a:cubicBezTo>
                  <a:lnTo>
                    <a:pt x="384" y="259"/>
                  </a:lnTo>
                  <a:cubicBezTo>
                    <a:pt x="384" y="268"/>
                    <a:pt x="391" y="277"/>
                    <a:pt x="402" y="277"/>
                  </a:cubicBezTo>
                  <a:cubicBezTo>
                    <a:pt x="412" y="277"/>
                    <a:pt x="419" y="270"/>
                    <a:pt x="419" y="259"/>
                  </a:cubicBezTo>
                  <a:lnTo>
                    <a:pt x="419" y="77"/>
                  </a:lnTo>
                  <a:cubicBezTo>
                    <a:pt x="434" y="79"/>
                    <a:pt x="448" y="82"/>
                    <a:pt x="463" y="85"/>
                  </a:cubicBezTo>
                  <a:lnTo>
                    <a:pt x="463" y="305"/>
                  </a:lnTo>
                  <a:cubicBezTo>
                    <a:pt x="463" y="313"/>
                    <a:pt x="470" y="322"/>
                    <a:pt x="480" y="322"/>
                  </a:cubicBezTo>
                  <a:lnTo>
                    <a:pt x="562" y="322"/>
                  </a:lnTo>
                  <a:cubicBezTo>
                    <a:pt x="571" y="322"/>
                    <a:pt x="579" y="315"/>
                    <a:pt x="579" y="305"/>
                  </a:cubicBezTo>
                  <a:lnTo>
                    <a:pt x="579" y="251"/>
                  </a:lnTo>
                  <a:lnTo>
                    <a:pt x="619" y="251"/>
                  </a:lnTo>
                  <a:cubicBezTo>
                    <a:pt x="622" y="265"/>
                    <a:pt x="623" y="281"/>
                    <a:pt x="623" y="297"/>
                  </a:cubicBezTo>
                  <a:lnTo>
                    <a:pt x="623" y="484"/>
                  </a:lnTo>
                  <a:lnTo>
                    <a:pt x="598" y="581"/>
                  </a:lnTo>
                  <a:lnTo>
                    <a:pt x="556" y="581"/>
                  </a:lnTo>
                  <a:cubicBezTo>
                    <a:pt x="499" y="581"/>
                    <a:pt x="453" y="628"/>
                    <a:pt x="453" y="685"/>
                  </a:cubicBezTo>
                  <a:lnTo>
                    <a:pt x="453" y="723"/>
                  </a:lnTo>
                  <a:cubicBezTo>
                    <a:pt x="453" y="731"/>
                    <a:pt x="460" y="740"/>
                    <a:pt x="470" y="740"/>
                  </a:cubicBezTo>
                  <a:lnTo>
                    <a:pt x="495" y="740"/>
                  </a:lnTo>
                  <a:lnTo>
                    <a:pt x="485" y="768"/>
                  </a:lnTo>
                  <a:cubicBezTo>
                    <a:pt x="466" y="782"/>
                    <a:pt x="444" y="791"/>
                    <a:pt x="421" y="794"/>
                  </a:cubicBezTo>
                  <a:lnTo>
                    <a:pt x="421" y="337"/>
                  </a:lnTo>
                  <a:cubicBezTo>
                    <a:pt x="421" y="328"/>
                    <a:pt x="413" y="319"/>
                    <a:pt x="403" y="319"/>
                  </a:cubicBezTo>
                  <a:cubicBezTo>
                    <a:pt x="393" y="319"/>
                    <a:pt x="386" y="326"/>
                    <a:pt x="386" y="337"/>
                  </a:cubicBezTo>
                  <a:lnTo>
                    <a:pt x="386" y="643"/>
                  </a:lnTo>
                  <a:cubicBezTo>
                    <a:pt x="371" y="638"/>
                    <a:pt x="358" y="629"/>
                    <a:pt x="351" y="615"/>
                  </a:cubicBezTo>
                  <a:cubicBezTo>
                    <a:pt x="346" y="606"/>
                    <a:pt x="335" y="605"/>
                    <a:pt x="327" y="609"/>
                  </a:cubicBezTo>
                  <a:cubicBezTo>
                    <a:pt x="319" y="613"/>
                    <a:pt x="317" y="625"/>
                    <a:pt x="321" y="632"/>
                  </a:cubicBezTo>
                  <a:cubicBezTo>
                    <a:pt x="336" y="656"/>
                    <a:pt x="359" y="672"/>
                    <a:pt x="386" y="678"/>
                  </a:cubicBezTo>
                  <a:lnTo>
                    <a:pt x="386" y="794"/>
                  </a:lnTo>
                  <a:cubicBezTo>
                    <a:pt x="361" y="791"/>
                    <a:pt x="337" y="781"/>
                    <a:pt x="317" y="765"/>
                  </a:cubicBezTo>
                  <a:cubicBezTo>
                    <a:pt x="304" y="755"/>
                    <a:pt x="291" y="743"/>
                    <a:pt x="279" y="733"/>
                  </a:cubicBezTo>
                  <a:cubicBezTo>
                    <a:pt x="272" y="727"/>
                    <a:pt x="262" y="727"/>
                    <a:pt x="254" y="734"/>
                  </a:cubicBezTo>
                  <a:cubicBezTo>
                    <a:pt x="249" y="742"/>
                    <a:pt x="249" y="752"/>
                    <a:pt x="256" y="759"/>
                  </a:cubicBezTo>
                  <a:cubicBezTo>
                    <a:pt x="268" y="769"/>
                    <a:pt x="281" y="781"/>
                    <a:pt x="295" y="793"/>
                  </a:cubicBezTo>
                  <a:cubicBezTo>
                    <a:pt x="304" y="800"/>
                    <a:pt x="311" y="804"/>
                    <a:pt x="321" y="810"/>
                  </a:cubicBezTo>
                  <a:cubicBezTo>
                    <a:pt x="321" y="828"/>
                    <a:pt x="320" y="852"/>
                    <a:pt x="319" y="881"/>
                  </a:cubicBezTo>
                  <a:cubicBezTo>
                    <a:pt x="183" y="890"/>
                    <a:pt x="78" y="918"/>
                    <a:pt x="8" y="966"/>
                  </a:cubicBezTo>
                  <a:cubicBezTo>
                    <a:pt x="1" y="972"/>
                    <a:pt x="-2" y="982"/>
                    <a:pt x="4" y="989"/>
                  </a:cubicBezTo>
                  <a:cubicBezTo>
                    <a:pt x="7" y="994"/>
                    <a:pt x="13" y="997"/>
                    <a:pt x="18" y="997"/>
                  </a:cubicBezTo>
                  <a:cubicBezTo>
                    <a:pt x="21" y="997"/>
                    <a:pt x="26" y="995"/>
                    <a:pt x="29" y="994"/>
                  </a:cubicBezTo>
                  <a:cubicBezTo>
                    <a:pt x="74" y="963"/>
                    <a:pt x="134" y="941"/>
                    <a:pt x="211" y="928"/>
                  </a:cubicBezTo>
                  <a:cubicBezTo>
                    <a:pt x="230" y="951"/>
                    <a:pt x="289" y="1014"/>
                    <a:pt x="399" y="1049"/>
                  </a:cubicBezTo>
                  <a:cubicBezTo>
                    <a:pt x="400" y="1049"/>
                    <a:pt x="401" y="1050"/>
                    <a:pt x="404" y="1050"/>
                  </a:cubicBezTo>
                  <a:cubicBezTo>
                    <a:pt x="406" y="1050"/>
                    <a:pt x="407" y="1050"/>
                    <a:pt x="410" y="1049"/>
                  </a:cubicBezTo>
                  <a:cubicBezTo>
                    <a:pt x="520" y="1014"/>
                    <a:pt x="579" y="951"/>
                    <a:pt x="598" y="928"/>
                  </a:cubicBezTo>
                  <a:cubicBezTo>
                    <a:pt x="632" y="934"/>
                    <a:pt x="664" y="941"/>
                    <a:pt x="691" y="951"/>
                  </a:cubicBezTo>
                  <a:cubicBezTo>
                    <a:pt x="693" y="951"/>
                    <a:pt x="696" y="953"/>
                    <a:pt x="697" y="953"/>
                  </a:cubicBezTo>
                  <a:cubicBezTo>
                    <a:pt x="705" y="953"/>
                    <a:pt x="710" y="948"/>
                    <a:pt x="713" y="941"/>
                  </a:cubicBezTo>
                  <a:cubicBezTo>
                    <a:pt x="716" y="932"/>
                    <a:pt x="712" y="922"/>
                    <a:pt x="703" y="919"/>
                  </a:cubicBezTo>
                  <a:cubicBezTo>
                    <a:pt x="645" y="899"/>
                    <a:pt x="573" y="887"/>
                    <a:pt x="490" y="881"/>
                  </a:cubicBezTo>
                  <a:cubicBezTo>
                    <a:pt x="489" y="852"/>
                    <a:pt x="488" y="828"/>
                    <a:pt x="488" y="810"/>
                  </a:cubicBezTo>
                  <a:cubicBezTo>
                    <a:pt x="492" y="809"/>
                    <a:pt x="501" y="803"/>
                    <a:pt x="508" y="797"/>
                  </a:cubicBezTo>
                  <a:moveTo>
                    <a:pt x="110" y="434"/>
                  </a:moveTo>
                  <a:cubicBezTo>
                    <a:pt x="110" y="414"/>
                    <a:pt x="126" y="396"/>
                    <a:pt x="147" y="393"/>
                  </a:cubicBezTo>
                  <a:lnTo>
                    <a:pt x="147" y="474"/>
                  </a:lnTo>
                  <a:cubicBezTo>
                    <a:pt x="126" y="472"/>
                    <a:pt x="110" y="455"/>
                    <a:pt x="110" y="434"/>
                  </a:cubicBezTo>
                  <a:moveTo>
                    <a:pt x="193" y="220"/>
                  </a:moveTo>
                  <a:cubicBezTo>
                    <a:pt x="151" y="261"/>
                    <a:pt x="147" y="305"/>
                    <a:pt x="147" y="350"/>
                  </a:cubicBezTo>
                  <a:lnTo>
                    <a:pt x="147" y="360"/>
                  </a:lnTo>
                  <a:cubicBezTo>
                    <a:pt x="136" y="360"/>
                    <a:pt x="128" y="363"/>
                    <a:pt x="120" y="366"/>
                  </a:cubicBezTo>
                  <a:cubicBezTo>
                    <a:pt x="109" y="287"/>
                    <a:pt x="107" y="198"/>
                    <a:pt x="138" y="157"/>
                  </a:cubicBezTo>
                  <a:cubicBezTo>
                    <a:pt x="148" y="144"/>
                    <a:pt x="160" y="137"/>
                    <a:pt x="177" y="136"/>
                  </a:cubicBezTo>
                  <a:cubicBezTo>
                    <a:pt x="192" y="134"/>
                    <a:pt x="203" y="125"/>
                    <a:pt x="208" y="112"/>
                  </a:cubicBezTo>
                  <a:cubicBezTo>
                    <a:pt x="238" y="48"/>
                    <a:pt x="326" y="35"/>
                    <a:pt x="386" y="35"/>
                  </a:cubicBezTo>
                  <a:lnTo>
                    <a:pt x="386" y="165"/>
                  </a:lnTo>
                  <a:cubicBezTo>
                    <a:pt x="337" y="166"/>
                    <a:pt x="240" y="175"/>
                    <a:pt x="193" y="220"/>
                  </a:cubicBezTo>
                  <a:moveTo>
                    <a:pt x="694" y="434"/>
                  </a:moveTo>
                  <a:cubicBezTo>
                    <a:pt x="694" y="455"/>
                    <a:pt x="678" y="472"/>
                    <a:pt x="658" y="475"/>
                  </a:cubicBezTo>
                  <a:lnTo>
                    <a:pt x="658" y="395"/>
                  </a:lnTo>
                  <a:cubicBezTo>
                    <a:pt x="678" y="396"/>
                    <a:pt x="694" y="412"/>
                    <a:pt x="694" y="434"/>
                  </a:cubicBezTo>
                  <a:moveTo>
                    <a:pt x="544" y="238"/>
                  </a:moveTo>
                  <a:lnTo>
                    <a:pt x="544" y="291"/>
                  </a:lnTo>
                  <a:lnTo>
                    <a:pt x="496" y="291"/>
                  </a:lnTo>
                  <a:lnTo>
                    <a:pt x="496" y="101"/>
                  </a:lnTo>
                  <a:cubicBezTo>
                    <a:pt x="520" y="111"/>
                    <a:pt x="540" y="125"/>
                    <a:pt x="557" y="144"/>
                  </a:cubicBezTo>
                  <a:cubicBezTo>
                    <a:pt x="579" y="166"/>
                    <a:pt x="595" y="192"/>
                    <a:pt x="607" y="220"/>
                  </a:cubicBezTo>
                  <a:lnTo>
                    <a:pt x="562" y="220"/>
                  </a:lnTo>
                  <a:cubicBezTo>
                    <a:pt x="553" y="220"/>
                    <a:pt x="544" y="227"/>
                    <a:pt x="544" y="238"/>
                  </a:cubicBezTo>
                  <a:moveTo>
                    <a:pt x="486" y="710"/>
                  </a:moveTo>
                  <a:lnTo>
                    <a:pt x="486" y="688"/>
                  </a:lnTo>
                  <a:cubicBezTo>
                    <a:pt x="486" y="650"/>
                    <a:pt x="517" y="618"/>
                    <a:pt x="556" y="618"/>
                  </a:cubicBezTo>
                  <a:lnTo>
                    <a:pt x="590" y="618"/>
                  </a:lnTo>
                  <a:lnTo>
                    <a:pt x="576" y="669"/>
                  </a:lnTo>
                  <a:lnTo>
                    <a:pt x="534" y="669"/>
                  </a:lnTo>
                  <a:cubicBezTo>
                    <a:pt x="527" y="669"/>
                    <a:pt x="521" y="673"/>
                    <a:pt x="518" y="680"/>
                  </a:cubicBezTo>
                  <a:lnTo>
                    <a:pt x="506" y="710"/>
                  </a:lnTo>
                  <a:lnTo>
                    <a:pt x="486" y="710"/>
                  </a:lnTo>
                  <a:moveTo>
                    <a:pt x="531" y="947"/>
                  </a:moveTo>
                  <a:cubicBezTo>
                    <a:pt x="505" y="969"/>
                    <a:pt x="463" y="998"/>
                    <a:pt x="402" y="1018"/>
                  </a:cubicBezTo>
                  <a:cubicBezTo>
                    <a:pt x="324" y="992"/>
                    <a:pt x="275" y="951"/>
                    <a:pt x="249" y="927"/>
                  </a:cubicBezTo>
                  <a:cubicBezTo>
                    <a:pt x="272" y="924"/>
                    <a:pt x="297" y="921"/>
                    <a:pt x="323" y="919"/>
                  </a:cubicBezTo>
                  <a:cubicBezTo>
                    <a:pt x="333" y="928"/>
                    <a:pt x="358" y="948"/>
                    <a:pt x="400" y="948"/>
                  </a:cubicBezTo>
                  <a:cubicBezTo>
                    <a:pt x="442" y="948"/>
                    <a:pt x="469" y="928"/>
                    <a:pt x="477" y="919"/>
                  </a:cubicBezTo>
                  <a:cubicBezTo>
                    <a:pt x="504" y="921"/>
                    <a:pt x="528" y="924"/>
                    <a:pt x="553" y="927"/>
                  </a:cubicBezTo>
                  <a:cubicBezTo>
                    <a:pt x="549" y="932"/>
                    <a:pt x="541" y="940"/>
                    <a:pt x="531" y="947"/>
                  </a:cubicBezTo>
                  <a:moveTo>
                    <a:pt x="453" y="897"/>
                  </a:moveTo>
                  <a:cubicBezTo>
                    <a:pt x="445" y="903"/>
                    <a:pt x="428" y="914"/>
                    <a:pt x="402" y="914"/>
                  </a:cubicBezTo>
                  <a:cubicBezTo>
                    <a:pt x="375" y="914"/>
                    <a:pt x="358" y="903"/>
                    <a:pt x="351" y="897"/>
                  </a:cubicBezTo>
                  <a:cubicBezTo>
                    <a:pt x="352" y="870"/>
                    <a:pt x="353" y="847"/>
                    <a:pt x="355" y="828"/>
                  </a:cubicBezTo>
                  <a:cubicBezTo>
                    <a:pt x="370" y="832"/>
                    <a:pt x="386" y="835"/>
                    <a:pt x="402" y="835"/>
                  </a:cubicBezTo>
                  <a:cubicBezTo>
                    <a:pt x="418" y="835"/>
                    <a:pt x="434" y="832"/>
                    <a:pt x="448" y="828"/>
                  </a:cubicBezTo>
                  <a:cubicBezTo>
                    <a:pt x="450" y="847"/>
                    <a:pt x="451" y="870"/>
                    <a:pt x="453" y="8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4134240" y="4091760"/>
              <a:ext cx="25560" cy="54000"/>
            </a:xfrm>
            <a:custGeom>
              <a:avLst/>
              <a:gdLst/>
              <a:ahLst/>
              <a:cxnLst/>
              <a:rect l="l" t="t" r="r" b="b"/>
              <a:pathLst>
                <a:path w="71" h="150" extrusionOk="0">
                  <a:moveTo>
                    <a:pt x="64" y="3"/>
                  </a:moveTo>
                  <a:cubicBezTo>
                    <a:pt x="57" y="-2"/>
                    <a:pt x="45" y="-1"/>
                    <a:pt x="41" y="6"/>
                  </a:cubicBezTo>
                  <a:cubicBezTo>
                    <a:pt x="0" y="60"/>
                    <a:pt x="0" y="116"/>
                    <a:pt x="0" y="133"/>
                  </a:cubicBezTo>
                  <a:cubicBezTo>
                    <a:pt x="0" y="142"/>
                    <a:pt x="7" y="150"/>
                    <a:pt x="18" y="150"/>
                  </a:cubicBezTo>
                  <a:cubicBezTo>
                    <a:pt x="28" y="150"/>
                    <a:pt x="35" y="143"/>
                    <a:pt x="35" y="133"/>
                  </a:cubicBezTo>
                  <a:cubicBezTo>
                    <a:pt x="35" y="117"/>
                    <a:pt x="35" y="72"/>
                    <a:pt x="69" y="27"/>
                  </a:cubicBezTo>
                  <a:cubicBezTo>
                    <a:pt x="73" y="21"/>
                    <a:pt x="72" y="9"/>
                    <a:pt x="64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4437720" y="4069440"/>
              <a:ext cx="52200" cy="76320"/>
            </a:xfrm>
            <a:custGeom>
              <a:avLst/>
              <a:gdLst/>
              <a:ahLst/>
              <a:cxnLst/>
              <a:rect l="l" t="t" r="r" b="b"/>
              <a:pathLst>
                <a:path w="145" h="212" extrusionOk="0">
                  <a:moveTo>
                    <a:pt x="25" y="1"/>
                  </a:moveTo>
                  <a:cubicBezTo>
                    <a:pt x="17" y="-3"/>
                    <a:pt x="7" y="0"/>
                    <a:pt x="2" y="7"/>
                  </a:cubicBezTo>
                  <a:cubicBezTo>
                    <a:pt x="-2" y="16"/>
                    <a:pt x="1" y="26"/>
                    <a:pt x="8" y="30"/>
                  </a:cubicBezTo>
                  <a:cubicBezTo>
                    <a:pt x="52" y="57"/>
                    <a:pt x="81" y="89"/>
                    <a:pt x="97" y="127"/>
                  </a:cubicBezTo>
                  <a:cubicBezTo>
                    <a:pt x="110" y="157"/>
                    <a:pt x="110" y="182"/>
                    <a:pt x="110" y="195"/>
                  </a:cubicBezTo>
                  <a:cubicBezTo>
                    <a:pt x="110" y="204"/>
                    <a:pt x="117" y="212"/>
                    <a:pt x="127" y="212"/>
                  </a:cubicBezTo>
                  <a:cubicBezTo>
                    <a:pt x="136" y="212"/>
                    <a:pt x="145" y="205"/>
                    <a:pt x="145" y="195"/>
                  </a:cubicBezTo>
                  <a:cubicBezTo>
                    <a:pt x="145" y="113"/>
                    <a:pt x="104" y="48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4205160" y="4118760"/>
              <a:ext cx="15120" cy="27720"/>
            </a:xfrm>
            <a:custGeom>
              <a:avLst/>
              <a:gdLst/>
              <a:ahLst/>
              <a:cxnLst/>
              <a:rect l="l" t="t" r="r" b="b"/>
              <a:pathLst>
                <a:path w="42" h="77" extrusionOk="0">
                  <a:moveTo>
                    <a:pt x="32" y="1"/>
                  </a:moveTo>
                  <a:cubicBezTo>
                    <a:pt x="23" y="-3"/>
                    <a:pt x="13" y="1"/>
                    <a:pt x="9" y="10"/>
                  </a:cubicBezTo>
                  <a:cubicBezTo>
                    <a:pt x="0" y="30"/>
                    <a:pt x="0" y="57"/>
                    <a:pt x="0" y="59"/>
                  </a:cubicBezTo>
                  <a:cubicBezTo>
                    <a:pt x="0" y="68"/>
                    <a:pt x="7" y="77"/>
                    <a:pt x="17" y="77"/>
                  </a:cubicBezTo>
                  <a:lnTo>
                    <a:pt x="17" y="77"/>
                  </a:lnTo>
                  <a:cubicBezTo>
                    <a:pt x="26" y="77"/>
                    <a:pt x="35" y="70"/>
                    <a:pt x="35" y="59"/>
                  </a:cubicBezTo>
                  <a:cubicBezTo>
                    <a:pt x="35" y="54"/>
                    <a:pt x="36" y="36"/>
                    <a:pt x="41" y="24"/>
                  </a:cubicBezTo>
                  <a:cubicBezTo>
                    <a:pt x="44" y="16"/>
                    <a:pt x="41" y="6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4403520" y="4118760"/>
              <a:ext cx="15120" cy="27720"/>
            </a:xfrm>
            <a:custGeom>
              <a:avLst/>
              <a:gdLst/>
              <a:ahLst/>
              <a:cxnLst/>
              <a:rect l="l" t="t" r="r" b="b"/>
              <a:pathLst>
                <a:path w="42" h="77" extrusionOk="0">
                  <a:moveTo>
                    <a:pt x="10" y="1"/>
                  </a:moveTo>
                  <a:cubicBezTo>
                    <a:pt x="1" y="6"/>
                    <a:pt x="-2" y="16"/>
                    <a:pt x="1" y="24"/>
                  </a:cubicBezTo>
                  <a:cubicBezTo>
                    <a:pt x="7" y="36"/>
                    <a:pt x="7" y="54"/>
                    <a:pt x="7" y="59"/>
                  </a:cubicBezTo>
                  <a:cubicBezTo>
                    <a:pt x="7" y="68"/>
                    <a:pt x="14" y="77"/>
                    <a:pt x="24" y="77"/>
                  </a:cubicBezTo>
                  <a:lnTo>
                    <a:pt x="24" y="77"/>
                  </a:lnTo>
                  <a:cubicBezTo>
                    <a:pt x="33" y="77"/>
                    <a:pt x="42" y="70"/>
                    <a:pt x="42" y="59"/>
                  </a:cubicBezTo>
                  <a:cubicBezTo>
                    <a:pt x="42" y="57"/>
                    <a:pt x="42" y="30"/>
                    <a:pt x="33" y="10"/>
                  </a:cubicBezTo>
                  <a:cubicBezTo>
                    <a:pt x="29" y="1"/>
                    <a:pt x="18" y="-2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35"/>
          <p:cNvGrpSpPr/>
          <p:nvPr/>
        </p:nvGrpSpPr>
        <p:grpSpPr>
          <a:xfrm>
            <a:off x="6212222" y="2843446"/>
            <a:ext cx="356040" cy="420480"/>
            <a:chOff x="5733000" y="4304880"/>
            <a:chExt cx="356040" cy="420480"/>
          </a:xfrm>
        </p:grpSpPr>
        <p:sp>
          <p:nvSpPr>
            <p:cNvPr id="462" name="Google Shape;462;p35"/>
            <p:cNvSpPr/>
            <p:nvPr/>
          </p:nvSpPr>
          <p:spPr>
            <a:xfrm>
              <a:off x="5934960" y="4442400"/>
              <a:ext cx="36720" cy="3672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102" y="51"/>
                  </a:move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4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8"/>
                    <a:pt x="102" y="51"/>
                  </a:cubicBezTo>
                  <a:moveTo>
                    <a:pt x="34" y="51"/>
                  </a:moveTo>
                  <a:cubicBezTo>
                    <a:pt x="34" y="42"/>
                    <a:pt x="41" y="33"/>
                    <a:pt x="51" y="33"/>
                  </a:cubicBezTo>
                  <a:cubicBezTo>
                    <a:pt x="61" y="33"/>
                    <a:pt x="69" y="41"/>
                    <a:pt x="69" y="51"/>
                  </a:cubicBezTo>
                  <a:cubicBezTo>
                    <a:pt x="69" y="62"/>
                    <a:pt x="61" y="68"/>
                    <a:pt x="51" y="68"/>
                  </a:cubicBezTo>
                  <a:cubicBezTo>
                    <a:pt x="41" y="68"/>
                    <a:pt x="34" y="59"/>
                    <a:pt x="34" y="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5849640" y="4442400"/>
              <a:ext cx="36720" cy="3672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51" y="102"/>
                  </a:moveTo>
                  <a:cubicBezTo>
                    <a:pt x="78" y="102"/>
                    <a:pt x="102" y="79"/>
                    <a:pt x="102" y="51"/>
                  </a:cubicBezTo>
                  <a:cubicBezTo>
                    <a:pt x="102" y="24"/>
                    <a:pt x="79" y="0"/>
                    <a:pt x="51" y="0"/>
                  </a:cubicBezTo>
                  <a:cubicBezTo>
                    <a:pt x="24" y="0"/>
                    <a:pt x="0" y="23"/>
                    <a:pt x="0" y="51"/>
                  </a:cubicBezTo>
                  <a:cubicBezTo>
                    <a:pt x="-2" y="78"/>
                    <a:pt x="21" y="102"/>
                    <a:pt x="51" y="102"/>
                  </a:cubicBezTo>
                  <a:moveTo>
                    <a:pt x="51" y="33"/>
                  </a:moveTo>
                  <a:cubicBezTo>
                    <a:pt x="59" y="33"/>
                    <a:pt x="68" y="41"/>
                    <a:pt x="68" y="51"/>
                  </a:cubicBezTo>
                  <a:cubicBezTo>
                    <a:pt x="68" y="62"/>
                    <a:pt x="61" y="68"/>
                    <a:pt x="51" y="68"/>
                  </a:cubicBezTo>
                  <a:cubicBezTo>
                    <a:pt x="42" y="68"/>
                    <a:pt x="33" y="62"/>
                    <a:pt x="33" y="51"/>
                  </a:cubicBezTo>
                  <a:cubicBezTo>
                    <a:pt x="33" y="41"/>
                    <a:pt x="40" y="33"/>
                    <a:pt x="51" y="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5843160" y="4417920"/>
              <a:ext cx="48600" cy="16920"/>
            </a:xfrm>
            <a:custGeom>
              <a:avLst/>
              <a:gdLst/>
              <a:ahLst/>
              <a:cxnLst/>
              <a:rect l="l" t="t" r="r" b="b"/>
              <a:pathLst>
                <a:path w="135" h="47" extrusionOk="0">
                  <a:moveTo>
                    <a:pt x="48" y="38"/>
                  </a:moveTo>
                  <a:cubicBezTo>
                    <a:pt x="69" y="33"/>
                    <a:pt x="90" y="34"/>
                    <a:pt x="109" y="44"/>
                  </a:cubicBezTo>
                  <a:cubicBezTo>
                    <a:pt x="118" y="49"/>
                    <a:pt x="128" y="46"/>
                    <a:pt x="133" y="37"/>
                  </a:cubicBezTo>
                  <a:cubicBezTo>
                    <a:pt x="137" y="28"/>
                    <a:pt x="134" y="18"/>
                    <a:pt x="125" y="14"/>
                  </a:cubicBezTo>
                  <a:cubicBezTo>
                    <a:pt x="99" y="-1"/>
                    <a:pt x="67" y="-4"/>
                    <a:pt x="38" y="5"/>
                  </a:cubicBezTo>
                  <a:lnTo>
                    <a:pt x="12" y="12"/>
                  </a:lnTo>
                  <a:cubicBezTo>
                    <a:pt x="3" y="15"/>
                    <a:pt x="-3" y="24"/>
                    <a:pt x="0" y="34"/>
                  </a:cubicBezTo>
                  <a:cubicBezTo>
                    <a:pt x="3" y="41"/>
                    <a:pt x="9" y="46"/>
                    <a:pt x="16" y="46"/>
                  </a:cubicBezTo>
                  <a:cubicBezTo>
                    <a:pt x="18" y="46"/>
                    <a:pt x="19" y="46"/>
                    <a:pt x="21" y="46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5733000" y="4304880"/>
              <a:ext cx="295200" cy="376920"/>
            </a:xfrm>
            <a:custGeom>
              <a:avLst/>
              <a:gdLst/>
              <a:ahLst/>
              <a:cxnLst/>
              <a:rect l="l" t="t" r="r" b="b"/>
              <a:pathLst>
                <a:path w="820" h="1047" extrusionOk="0">
                  <a:moveTo>
                    <a:pt x="606" y="788"/>
                  </a:moveTo>
                  <a:lnTo>
                    <a:pt x="638" y="704"/>
                  </a:lnTo>
                  <a:lnTo>
                    <a:pt x="682" y="704"/>
                  </a:lnTo>
                  <a:cubicBezTo>
                    <a:pt x="689" y="704"/>
                    <a:pt x="697" y="698"/>
                    <a:pt x="698" y="690"/>
                  </a:cubicBezTo>
                  <a:lnTo>
                    <a:pt x="746" y="507"/>
                  </a:lnTo>
                  <a:cubicBezTo>
                    <a:pt x="787" y="507"/>
                    <a:pt x="820" y="473"/>
                    <a:pt x="820" y="433"/>
                  </a:cubicBezTo>
                  <a:cubicBezTo>
                    <a:pt x="820" y="393"/>
                    <a:pt x="788" y="360"/>
                    <a:pt x="749" y="358"/>
                  </a:cubicBezTo>
                  <a:lnTo>
                    <a:pt x="749" y="300"/>
                  </a:lnTo>
                  <a:cubicBezTo>
                    <a:pt x="749" y="232"/>
                    <a:pt x="723" y="167"/>
                    <a:pt x="675" y="119"/>
                  </a:cubicBezTo>
                  <a:cubicBezTo>
                    <a:pt x="631" y="76"/>
                    <a:pt x="573" y="49"/>
                    <a:pt x="512" y="45"/>
                  </a:cubicBezTo>
                  <a:lnTo>
                    <a:pt x="512" y="16"/>
                  </a:lnTo>
                  <a:cubicBezTo>
                    <a:pt x="510" y="7"/>
                    <a:pt x="503" y="0"/>
                    <a:pt x="494" y="0"/>
                  </a:cubicBezTo>
                  <a:cubicBezTo>
                    <a:pt x="383" y="4"/>
                    <a:pt x="293" y="25"/>
                    <a:pt x="226" y="61"/>
                  </a:cubicBezTo>
                  <a:cubicBezTo>
                    <a:pt x="166" y="95"/>
                    <a:pt x="121" y="141"/>
                    <a:pt x="93" y="201"/>
                  </a:cubicBezTo>
                  <a:cubicBezTo>
                    <a:pt x="89" y="210"/>
                    <a:pt x="93" y="220"/>
                    <a:pt x="102" y="224"/>
                  </a:cubicBezTo>
                  <a:cubicBezTo>
                    <a:pt x="105" y="226"/>
                    <a:pt x="107" y="226"/>
                    <a:pt x="109" y="226"/>
                  </a:cubicBezTo>
                  <a:cubicBezTo>
                    <a:pt x="115" y="226"/>
                    <a:pt x="123" y="221"/>
                    <a:pt x="126" y="216"/>
                  </a:cubicBezTo>
                  <a:cubicBezTo>
                    <a:pt x="176" y="103"/>
                    <a:pt x="292" y="45"/>
                    <a:pt x="478" y="35"/>
                  </a:cubicBezTo>
                  <a:lnTo>
                    <a:pt x="478" y="165"/>
                  </a:lnTo>
                  <a:cubicBezTo>
                    <a:pt x="430" y="166"/>
                    <a:pt x="334" y="175"/>
                    <a:pt x="286" y="220"/>
                  </a:cubicBezTo>
                  <a:cubicBezTo>
                    <a:pt x="244" y="261"/>
                    <a:pt x="239" y="304"/>
                    <a:pt x="239" y="350"/>
                  </a:cubicBezTo>
                  <a:lnTo>
                    <a:pt x="239" y="360"/>
                  </a:lnTo>
                  <a:cubicBezTo>
                    <a:pt x="200" y="361"/>
                    <a:pt x="168" y="395"/>
                    <a:pt x="168" y="434"/>
                  </a:cubicBezTo>
                  <a:cubicBezTo>
                    <a:pt x="168" y="473"/>
                    <a:pt x="200" y="507"/>
                    <a:pt x="238" y="508"/>
                  </a:cubicBezTo>
                  <a:cubicBezTo>
                    <a:pt x="238" y="533"/>
                    <a:pt x="236" y="552"/>
                    <a:pt x="236" y="559"/>
                  </a:cubicBezTo>
                  <a:cubicBezTo>
                    <a:pt x="236" y="565"/>
                    <a:pt x="235" y="572"/>
                    <a:pt x="235" y="578"/>
                  </a:cubicBezTo>
                  <a:cubicBezTo>
                    <a:pt x="235" y="618"/>
                    <a:pt x="255" y="661"/>
                    <a:pt x="293" y="707"/>
                  </a:cubicBezTo>
                  <a:cubicBezTo>
                    <a:pt x="296" y="711"/>
                    <a:pt x="302" y="712"/>
                    <a:pt x="306" y="712"/>
                  </a:cubicBezTo>
                  <a:cubicBezTo>
                    <a:pt x="311" y="712"/>
                    <a:pt x="313" y="711"/>
                    <a:pt x="318" y="708"/>
                  </a:cubicBezTo>
                  <a:cubicBezTo>
                    <a:pt x="325" y="702"/>
                    <a:pt x="327" y="690"/>
                    <a:pt x="319" y="683"/>
                  </a:cubicBezTo>
                  <a:cubicBezTo>
                    <a:pt x="286" y="644"/>
                    <a:pt x="268" y="607"/>
                    <a:pt x="268" y="577"/>
                  </a:cubicBezTo>
                  <a:lnTo>
                    <a:pt x="268" y="561"/>
                  </a:lnTo>
                  <a:cubicBezTo>
                    <a:pt x="271" y="533"/>
                    <a:pt x="271" y="418"/>
                    <a:pt x="270" y="345"/>
                  </a:cubicBezTo>
                  <a:cubicBezTo>
                    <a:pt x="270" y="299"/>
                    <a:pt x="276" y="269"/>
                    <a:pt x="306" y="242"/>
                  </a:cubicBezTo>
                  <a:cubicBezTo>
                    <a:pt x="340" y="211"/>
                    <a:pt x="411" y="198"/>
                    <a:pt x="475" y="197"/>
                  </a:cubicBezTo>
                  <a:lnTo>
                    <a:pt x="475" y="261"/>
                  </a:lnTo>
                  <a:cubicBezTo>
                    <a:pt x="475" y="269"/>
                    <a:pt x="483" y="278"/>
                    <a:pt x="493" y="278"/>
                  </a:cubicBezTo>
                  <a:cubicBezTo>
                    <a:pt x="504" y="278"/>
                    <a:pt x="510" y="271"/>
                    <a:pt x="510" y="261"/>
                  </a:cubicBezTo>
                  <a:lnTo>
                    <a:pt x="510" y="79"/>
                  </a:lnTo>
                  <a:cubicBezTo>
                    <a:pt x="525" y="80"/>
                    <a:pt x="539" y="83"/>
                    <a:pt x="554" y="86"/>
                  </a:cubicBezTo>
                  <a:lnTo>
                    <a:pt x="554" y="306"/>
                  </a:lnTo>
                  <a:cubicBezTo>
                    <a:pt x="554" y="315"/>
                    <a:pt x="561" y="323"/>
                    <a:pt x="571" y="323"/>
                  </a:cubicBezTo>
                  <a:lnTo>
                    <a:pt x="653" y="323"/>
                  </a:lnTo>
                  <a:cubicBezTo>
                    <a:pt x="662" y="323"/>
                    <a:pt x="670" y="316"/>
                    <a:pt x="670" y="306"/>
                  </a:cubicBezTo>
                  <a:lnTo>
                    <a:pt x="670" y="252"/>
                  </a:lnTo>
                  <a:lnTo>
                    <a:pt x="710" y="252"/>
                  </a:lnTo>
                  <a:cubicBezTo>
                    <a:pt x="713" y="267"/>
                    <a:pt x="714" y="283"/>
                    <a:pt x="714" y="299"/>
                  </a:cubicBezTo>
                  <a:lnTo>
                    <a:pt x="714" y="485"/>
                  </a:lnTo>
                  <a:lnTo>
                    <a:pt x="689" y="583"/>
                  </a:lnTo>
                  <a:lnTo>
                    <a:pt x="649" y="583"/>
                  </a:lnTo>
                  <a:cubicBezTo>
                    <a:pt x="592" y="583"/>
                    <a:pt x="545" y="629"/>
                    <a:pt x="545" y="686"/>
                  </a:cubicBezTo>
                  <a:lnTo>
                    <a:pt x="545" y="724"/>
                  </a:lnTo>
                  <a:cubicBezTo>
                    <a:pt x="545" y="733"/>
                    <a:pt x="552" y="741"/>
                    <a:pt x="563" y="741"/>
                  </a:cubicBezTo>
                  <a:lnTo>
                    <a:pt x="587" y="741"/>
                  </a:lnTo>
                  <a:lnTo>
                    <a:pt x="577" y="769"/>
                  </a:lnTo>
                  <a:cubicBezTo>
                    <a:pt x="558" y="784"/>
                    <a:pt x="536" y="792"/>
                    <a:pt x="513" y="795"/>
                  </a:cubicBezTo>
                  <a:lnTo>
                    <a:pt x="513" y="338"/>
                  </a:lnTo>
                  <a:cubicBezTo>
                    <a:pt x="513" y="329"/>
                    <a:pt x="507" y="320"/>
                    <a:pt x="496" y="320"/>
                  </a:cubicBezTo>
                  <a:cubicBezTo>
                    <a:pt x="486" y="320"/>
                    <a:pt x="478" y="328"/>
                    <a:pt x="478" y="338"/>
                  </a:cubicBezTo>
                  <a:lnTo>
                    <a:pt x="478" y="644"/>
                  </a:lnTo>
                  <a:cubicBezTo>
                    <a:pt x="464" y="639"/>
                    <a:pt x="450" y="631"/>
                    <a:pt x="443" y="616"/>
                  </a:cubicBezTo>
                  <a:cubicBezTo>
                    <a:pt x="439" y="607"/>
                    <a:pt x="427" y="606"/>
                    <a:pt x="420" y="610"/>
                  </a:cubicBezTo>
                  <a:cubicBezTo>
                    <a:pt x="411" y="615"/>
                    <a:pt x="410" y="626"/>
                    <a:pt x="414" y="634"/>
                  </a:cubicBezTo>
                  <a:cubicBezTo>
                    <a:pt x="429" y="657"/>
                    <a:pt x="452" y="673"/>
                    <a:pt x="478" y="679"/>
                  </a:cubicBezTo>
                  <a:lnTo>
                    <a:pt x="478" y="795"/>
                  </a:lnTo>
                  <a:cubicBezTo>
                    <a:pt x="453" y="792"/>
                    <a:pt x="430" y="782"/>
                    <a:pt x="410" y="766"/>
                  </a:cubicBezTo>
                  <a:cubicBezTo>
                    <a:pt x="396" y="756"/>
                    <a:pt x="383" y="744"/>
                    <a:pt x="372" y="734"/>
                  </a:cubicBezTo>
                  <a:cubicBezTo>
                    <a:pt x="364" y="728"/>
                    <a:pt x="354" y="728"/>
                    <a:pt x="347" y="736"/>
                  </a:cubicBezTo>
                  <a:cubicBezTo>
                    <a:pt x="341" y="743"/>
                    <a:pt x="341" y="753"/>
                    <a:pt x="348" y="760"/>
                  </a:cubicBezTo>
                  <a:cubicBezTo>
                    <a:pt x="354" y="766"/>
                    <a:pt x="360" y="772"/>
                    <a:pt x="367" y="776"/>
                  </a:cubicBezTo>
                  <a:cubicBezTo>
                    <a:pt x="268" y="825"/>
                    <a:pt x="150" y="819"/>
                    <a:pt x="82" y="808"/>
                  </a:cubicBezTo>
                  <a:lnTo>
                    <a:pt x="88" y="803"/>
                  </a:lnTo>
                  <a:cubicBezTo>
                    <a:pt x="127" y="759"/>
                    <a:pt x="117" y="674"/>
                    <a:pt x="105" y="568"/>
                  </a:cubicBezTo>
                  <a:cubicBezTo>
                    <a:pt x="95" y="476"/>
                    <a:pt x="83" y="374"/>
                    <a:pt x="102" y="283"/>
                  </a:cubicBezTo>
                  <a:cubicBezTo>
                    <a:pt x="104" y="274"/>
                    <a:pt x="98" y="264"/>
                    <a:pt x="89" y="262"/>
                  </a:cubicBezTo>
                  <a:cubicBezTo>
                    <a:pt x="80" y="261"/>
                    <a:pt x="70" y="267"/>
                    <a:pt x="69" y="275"/>
                  </a:cubicBezTo>
                  <a:cubicBezTo>
                    <a:pt x="48" y="371"/>
                    <a:pt x="61" y="478"/>
                    <a:pt x="72" y="572"/>
                  </a:cubicBezTo>
                  <a:cubicBezTo>
                    <a:pt x="82" y="663"/>
                    <a:pt x="92" y="749"/>
                    <a:pt x="63" y="781"/>
                  </a:cubicBezTo>
                  <a:cubicBezTo>
                    <a:pt x="53" y="792"/>
                    <a:pt x="38" y="797"/>
                    <a:pt x="18" y="797"/>
                  </a:cubicBezTo>
                  <a:cubicBezTo>
                    <a:pt x="9" y="797"/>
                    <a:pt x="2" y="803"/>
                    <a:pt x="0" y="811"/>
                  </a:cubicBezTo>
                  <a:cubicBezTo>
                    <a:pt x="-1" y="820"/>
                    <a:pt x="5" y="827"/>
                    <a:pt x="12" y="830"/>
                  </a:cubicBezTo>
                  <a:cubicBezTo>
                    <a:pt x="15" y="830"/>
                    <a:pt x="69" y="846"/>
                    <a:pt x="146" y="849"/>
                  </a:cubicBezTo>
                  <a:lnTo>
                    <a:pt x="175" y="849"/>
                  </a:lnTo>
                  <a:cubicBezTo>
                    <a:pt x="241" y="849"/>
                    <a:pt x="324" y="839"/>
                    <a:pt x="398" y="800"/>
                  </a:cubicBezTo>
                  <a:cubicBezTo>
                    <a:pt x="404" y="804"/>
                    <a:pt x="408" y="807"/>
                    <a:pt x="414" y="810"/>
                  </a:cubicBezTo>
                  <a:cubicBezTo>
                    <a:pt x="414" y="827"/>
                    <a:pt x="413" y="852"/>
                    <a:pt x="411" y="881"/>
                  </a:cubicBezTo>
                  <a:cubicBezTo>
                    <a:pt x="276" y="890"/>
                    <a:pt x="171" y="918"/>
                    <a:pt x="101" y="966"/>
                  </a:cubicBezTo>
                  <a:cubicBezTo>
                    <a:pt x="93" y="972"/>
                    <a:pt x="91" y="982"/>
                    <a:pt x="96" y="989"/>
                  </a:cubicBezTo>
                  <a:cubicBezTo>
                    <a:pt x="99" y="994"/>
                    <a:pt x="105" y="996"/>
                    <a:pt x="111" y="996"/>
                  </a:cubicBezTo>
                  <a:cubicBezTo>
                    <a:pt x="114" y="996"/>
                    <a:pt x="118" y="995"/>
                    <a:pt x="121" y="994"/>
                  </a:cubicBezTo>
                  <a:cubicBezTo>
                    <a:pt x="166" y="963"/>
                    <a:pt x="227" y="940"/>
                    <a:pt x="305" y="927"/>
                  </a:cubicBezTo>
                  <a:cubicBezTo>
                    <a:pt x="295" y="950"/>
                    <a:pt x="295" y="973"/>
                    <a:pt x="308" y="995"/>
                  </a:cubicBezTo>
                  <a:cubicBezTo>
                    <a:pt x="327" y="1027"/>
                    <a:pt x="367" y="1047"/>
                    <a:pt x="408" y="1047"/>
                  </a:cubicBezTo>
                  <a:cubicBezTo>
                    <a:pt x="418" y="1047"/>
                    <a:pt x="429" y="1046"/>
                    <a:pt x="437" y="1043"/>
                  </a:cubicBezTo>
                  <a:cubicBezTo>
                    <a:pt x="452" y="1039"/>
                    <a:pt x="480" y="1028"/>
                    <a:pt x="497" y="998"/>
                  </a:cubicBezTo>
                  <a:cubicBezTo>
                    <a:pt x="514" y="1028"/>
                    <a:pt x="542" y="1039"/>
                    <a:pt x="557" y="1043"/>
                  </a:cubicBezTo>
                  <a:cubicBezTo>
                    <a:pt x="567" y="1046"/>
                    <a:pt x="576" y="1047"/>
                    <a:pt x="586" y="1047"/>
                  </a:cubicBezTo>
                  <a:cubicBezTo>
                    <a:pt x="627" y="1047"/>
                    <a:pt x="667" y="1027"/>
                    <a:pt x="686" y="995"/>
                  </a:cubicBezTo>
                  <a:cubicBezTo>
                    <a:pt x="700" y="973"/>
                    <a:pt x="700" y="950"/>
                    <a:pt x="689" y="927"/>
                  </a:cubicBezTo>
                  <a:cubicBezTo>
                    <a:pt x="724" y="932"/>
                    <a:pt x="756" y="941"/>
                    <a:pt x="784" y="950"/>
                  </a:cubicBezTo>
                  <a:cubicBezTo>
                    <a:pt x="785" y="950"/>
                    <a:pt x="788" y="951"/>
                    <a:pt x="790" y="951"/>
                  </a:cubicBezTo>
                  <a:cubicBezTo>
                    <a:pt x="797" y="951"/>
                    <a:pt x="803" y="947"/>
                    <a:pt x="806" y="940"/>
                  </a:cubicBezTo>
                  <a:cubicBezTo>
                    <a:pt x="809" y="931"/>
                    <a:pt x="804" y="921"/>
                    <a:pt x="796" y="918"/>
                  </a:cubicBezTo>
                  <a:cubicBezTo>
                    <a:pt x="737" y="897"/>
                    <a:pt x="666" y="886"/>
                    <a:pt x="583" y="880"/>
                  </a:cubicBezTo>
                  <a:cubicBezTo>
                    <a:pt x="582" y="851"/>
                    <a:pt x="580" y="826"/>
                    <a:pt x="580" y="808"/>
                  </a:cubicBezTo>
                  <a:cubicBezTo>
                    <a:pt x="589" y="804"/>
                    <a:pt x="598" y="798"/>
                    <a:pt x="606" y="791"/>
                  </a:cubicBezTo>
                  <a:cubicBezTo>
                    <a:pt x="603" y="792"/>
                    <a:pt x="605" y="791"/>
                    <a:pt x="606" y="788"/>
                  </a:cubicBezTo>
                  <a:moveTo>
                    <a:pt x="751" y="392"/>
                  </a:moveTo>
                  <a:cubicBezTo>
                    <a:pt x="771" y="393"/>
                    <a:pt x="787" y="411"/>
                    <a:pt x="787" y="433"/>
                  </a:cubicBezTo>
                  <a:cubicBezTo>
                    <a:pt x="787" y="453"/>
                    <a:pt x="771" y="470"/>
                    <a:pt x="751" y="473"/>
                  </a:cubicBezTo>
                  <a:lnTo>
                    <a:pt x="751" y="392"/>
                  </a:lnTo>
                  <a:moveTo>
                    <a:pt x="239" y="472"/>
                  </a:moveTo>
                  <a:cubicBezTo>
                    <a:pt x="219" y="470"/>
                    <a:pt x="203" y="453"/>
                    <a:pt x="203" y="431"/>
                  </a:cubicBezTo>
                  <a:cubicBezTo>
                    <a:pt x="203" y="411"/>
                    <a:pt x="219" y="393"/>
                    <a:pt x="239" y="390"/>
                  </a:cubicBezTo>
                  <a:lnTo>
                    <a:pt x="239" y="472"/>
                  </a:lnTo>
                  <a:moveTo>
                    <a:pt x="637" y="236"/>
                  </a:moveTo>
                  <a:lnTo>
                    <a:pt x="637" y="290"/>
                  </a:lnTo>
                  <a:lnTo>
                    <a:pt x="589" y="290"/>
                  </a:lnTo>
                  <a:lnTo>
                    <a:pt x="589" y="99"/>
                  </a:lnTo>
                  <a:cubicBezTo>
                    <a:pt x="612" y="109"/>
                    <a:pt x="633" y="124"/>
                    <a:pt x="650" y="143"/>
                  </a:cubicBezTo>
                  <a:cubicBezTo>
                    <a:pt x="672" y="165"/>
                    <a:pt x="688" y="191"/>
                    <a:pt x="700" y="218"/>
                  </a:cubicBezTo>
                  <a:lnTo>
                    <a:pt x="654" y="218"/>
                  </a:lnTo>
                  <a:cubicBezTo>
                    <a:pt x="646" y="218"/>
                    <a:pt x="637" y="226"/>
                    <a:pt x="637" y="236"/>
                  </a:cubicBezTo>
                  <a:moveTo>
                    <a:pt x="427" y="1014"/>
                  </a:moveTo>
                  <a:cubicBezTo>
                    <a:pt x="394" y="1023"/>
                    <a:pt x="351" y="1008"/>
                    <a:pt x="337" y="982"/>
                  </a:cubicBezTo>
                  <a:cubicBezTo>
                    <a:pt x="324" y="960"/>
                    <a:pt x="335" y="940"/>
                    <a:pt x="350" y="924"/>
                  </a:cubicBezTo>
                  <a:cubicBezTo>
                    <a:pt x="372" y="921"/>
                    <a:pt x="395" y="919"/>
                    <a:pt x="418" y="918"/>
                  </a:cubicBezTo>
                  <a:cubicBezTo>
                    <a:pt x="427" y="925"/>
                    <a:pt x="446" y="941"/>
                    <a:pt x="478" y="945"/>
                  </a:cubicBezTo>
                  <a:cubicBezTo>
                    <a:pt x="472" y="982"/>
                    <a:pt x="455" y="1007"/>
                    <a:pt x="427" y="1014"/>
                  </a:cubicBezTo>
                  <a:moveTo>
                    <a:pt x="494" y="912"/>
                  </a:moveTo>
                  <a:cubicBezTo>
                    <a:pt x="468" y="912"/>
                    <a:pt x="450" y="902"/>
                    <a:pt x="443" y="896"/>
                  </a:cubicBezTo>
                  <a:cubicBezTo>
                    <a:pt x="445" y="868"/>
                    <a:pt x="446" y="845"/>
                    <a:pt x="447" y="826"/>
                  </a:cubicBezTo>
                  <a:cubicBezTo>
                    <a:pt x="462" y="830"/>
                    <a:pt x="478" y="833"/>
                    <a:pt x="494" y="833"/>
                  </a:cubicBezTo>
                  <a:cubicBezTo>
                    <a:pt x="510" y="833"/>
                    <a:pt x="526" y="830"/>
                    <a:pt x="541" y="826"/>
                  </a:cubicBezTo>
                  <a:cubicBezTo>
                    <a:pt x="541" y="845"/>
                    <a:pt x="542" y="868"/>
                    <a:pt x="545" y="896"/>
                  </a:cubicBezTo>
                  <a:cubicBezTo>
                    <a:pt x="538" y="902"/>
                    <a:pt x="520" y="912"/>
                    <a:pt x="494" y="912"/>
                  </a:cubicBezTo>
                  <a:moveTo>
                    <a:pt x="641" y="924"/>
                  </a:moveTo>
                  <a:cubicBezTo>
                    <a:pt x="654" y="938"/>
                    <a:pt x="666" y="960"/>
                    <a:pt x="654" y="982"/>
                  </a:cubicBezTo>
                  <a:cubicBezTo>
                    <a:pt x="640" y="1008"/>
                    <a:pt x="596" y="1024"/>
                    <a:pt x="564" y="1014"/>
                  </a:cubicBezTo>
                  <a:cubicBezTo>
                    <a:pt x="535" y="1007"/>
                    <a:pt x="517" y="982"/>
                    <a:pt x="514" y="945"/>
                  </a:cubicBezTo>
                  <a:cubicBezTo>
                    <a:pt x="547" y="941"/>
                    <a:pt x="565" y="925"/>
                    <a:pt x="574" y="918"/>
                  </a:cubicBezTo>
                  <a:cubicBezTo>
                    <a:pt x="596" y="919"/>
                    <a:pt x="619" y="921"/>
                    <a:pt x="641" y="924"/>
                  </a:cubicBezTo>
                  <a:moveTo>
                    <a:pt x="579" y="708"/>
                  </a:moveTo>
                  <a:lnTo>
                    <a:pt x="579" y="688"/>
                  </a:lnTo>
                  <a:cubicBezTo>
                    <a:pt x="579" y="650"/>
                    <a:pt x="609" y="618"/>
                    <a:pt x="649" y="618"/>
                  </a:cubicBezTo>
                  <a:lnTo>
                    <a:pt x="682" y="618"/>
                  </a:lnTo>
                  <a:lnTo>
                    <a:pt x="669" y="669"/>
                  </a:lnTo>
                  <a:lnTo>
                    <a:pt x="627" y="669"/>
                  </a:lnTo>
                  <a:cubicBezTo>
                    <a:pt x="619" y="669"/>
                    <a:pt x="614" y="673"/>
                    <a:pt x="611" y="680"/>
                  </a:cubicBezTo>
                  <a:lnTo>
                    <a:pt x="599" y="709"/>
                  </a:lnTo>
                  <a:lnTo>
                    <a:pt x="579" y="709"/>
                  </a:lnTo>
                  <a:lnTo>
                    <a:pt x="579" y="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5733000" y="4670640"/>
              <a:ext cx="26280" cy="54360"/>
            </a:xfrm>
            <a:custGeom>
              <a:avLst/>
              <a:gdLst/>
              <a:ahLst/>
              <a:cxnLst/>
              <a:rect l="l" t="t" r="r" b="b"/>
              <a:pathLst>
                <a:path w="73" h="151" extrusionOk="0">
                  <a:moveTo>
                    <a:pt x="64" y="4"/>
                  </a:moveTo>
                  <a:cubicBezTo>
                    <a:pt x="57" y="-2"/>
                    <a:pt x="45" y="-1"/>
                    <a:pt x="41" y="7"/>
                  </a:cubicBezTo>
                  <a:cubicBezTo>
                    <a:pt x="0" y="61"/>
                    <a:pt x="0" y="116"/>
                    <a:pt x="0" y="133"/>
                  </a:cubicBezTo>
                  <a:cubicBezTo>
                    <a:pt x="0" y="142"/>
                    <a:pt x="8" y="151"/>
                    <a:pt x="18" y="151"/>
                  </a:cubicBezTo>
                  <a:cubicBezTo>
                    <a:pt x="29" y="151"/>
                    <a:pt x="35" y="144"/>
                    <a:pt x="35" y="133"/>
                  </a:cubicBezTo>
                  <a:cubicBezTo>
                    <a:pt x="35" y="117"/>
                    <a:pt x="35" y="72"/>
                    <a:pt x="69" y="27"/>
                  </a:cubicBezTo>
                  <a:cubicBezTo>
                    <a:pt x="75" y="21"/>
                    <a:pt x="73" y="10"/>
                    <a:pt x="64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6037200" y="4648320"/>
              <a:ext cx="51840" cy="76680"/>
            </a:xfrm>
            <a:custGeom>
              <a:avLst/>
              <a:gdLst/>
              <a:ahLst/>
              <a:cxnLst/>
              <a:rect l="l" t="t" r="r" b="b"/>
              <a:pathLst>
                <a:path w="144" h="213" extrusionOk="0">
                  <a:moveTo>
                    <a:pt x="25" y="2"/>
                  </a:moveTo>
                  <a:cubicBezTo>
                    <a:pt x="16" y="-3"/>
                    <a:pt x="7" y="0"/>
                    <a:pt x="2" y="7"/>
                  </a:cubicBezTo>
                  <a:cubicBezTo>
                    <a:pt x="-2" y="15"/>
                    <a:pt x="0" y="26"/>
                    <a:pt x="7" y="31"/>
                  </a:cubicBezTo>
                  <a:cubicBezTo>
                    <a:pt x="51" y="57"/>
                    <a:pt x="80" y="89"/>
                    <a:pt x="96" y="127"/>
                  </a:cubicBezTo>
                  <a:cubicBezTo>
                    <a:pt x="109" y="158"/>
                    <a:pt x="109" y="182"/>
                    <a:pt x="109" y="195"/>
                  </a:cubicBezTo>
                  <a:cubicBezTo>
                    <a:pt x="109" y="204"/>
                    <a:pt x="117" y="213"/>
                    <a:pt x="127" y="213"/>
                  </a:cubicBezTo>
                  <a:cubicBezTo>
                    <a:pt x="137" y="213"/>
                    <a:pt x="144" y="206"/>
                    <a:pt x="144" y="195"/>
                  </a:cubicBezTo>
                  <a:cubicBezTo>
                    <a:pt x="144" y="114"/>
                    <a:pt x="104" y="48"/>
                    <a:pt x="25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675" rIns="90000" bIns="316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5804280" y="4697640"/>
              <a:ext cx="15480" cy="27720"/>
            </a:xfrm>
            <a:custGeom>
              <a:avLst/>
              <a:gdLst/>
              <a:ahLst/>
              <a:cxnLst/>
              <a:rect l="l" t="t" r="r" b="b"/>
              <a:pathLst>
                <a:path w="43" h="77" extrusionOk="0">
                  <a:moveTo>
                    <a:pt x="32" y="2"/>
                  </a:moveTo>
                  <a:cubicBezTo>
                    <a:pt x="24" y="-3"/>
                    <a:pt x="13" y="2"/>
                    <a:pt x="9" y="10"/>
                  </a:cubicBezTo>
                  <a:cubicBezTo>
                    <a:pt x="0" y="31"/>
                    <a:pt x="0" y="57"/>
                    <a:pt x="0" y="60"/>
                  </a:cubicBezTo>
                  <a:cubicBezTo>
                    <a:pt x="0" y="69"/>
                    <a:pt x="8" y="77"/>
                    <a:pt x="18" y="77"/>
                  </a:cubicBezTo>
                  <a:lnTo>
                    <a:pt x="18" y="77"/>
                  </a:lnTo>
                  <a:cubicBezTo>
                    <a:pt x="27" y="77"/>
                    <a:pt x="35" y="70"/>
                    <a:pt x="35" y="60"/>
                  </a:cubicBezTo>
                  <a:cubicBezTo>
                    <a:pt x="35" y="54"/>
                    <a:pt x="37" y="37"/>
                    <a:pt x="41" y="25"/>
                  </a:cubicBezTo>
                  <a:cubicBezTo>
                    <a:pt x="44" y="16"/>
                    <a:pt x="41" y="6"/>
                    <a:pt x="32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6003000" y="4698000"/>
              <a:ext cx="14760" cy="27360"/>
            </a:xfrm>
            <a:custGeom>
              <a:avLst/>
              <a:gdLst/>
              <a:ahLst/>
              <a:cxnLst/>
              <a:rect l="l" t="t" r="r" b="b"/>
              <a:pathLst>
                <a:path w="41" h="76" extrusionOk="0">
                  <a:moveTo>
                    <a:pt x="9" y="1"/>
                  </a:moveTo>
                  <a:cubicBezTo>
                    <a:pt x="1" y="5"/>
                    <a:pt x="-2" y="15"/>
                    <a:pt x="1" y="24"/>
                  </a:cubicBezTo>
                  <a:cubicBezTo>
                    <a:pt x="6" y="36"/>
                    <a:pt x="6" y="53"/>
                    <a:pt x="6" y="59"/>
                  </a:cubicBezTo>
                  <a:cubicBezTo>
                    <a:pt x="6" y="68"/>
                    <a:pt x="14" y="76"/>
                    <a:pt x="24" y="76"/>
                  </a:cubicBezTo>
                  <a:lnTo>
                    <a:pt x="24" y="76"/>
                  </a:lnTo>
                  <a:cubicBezTo>
                    <a:pt x="33" y="76"/>
                    <a:pt x="41" y="69"/>
                    <a:pt x="41" y="59"/>
                  </a:cubicBezTo>
                  <a:cubicBezTo>
                    <a:pt x="41" y="56"/>
                    <a:pt x="41" y="30"/>
                    <a:pt x="33" y="9"/>
                  </a:cubicBezTo>
                  <a:cubicBezTo>
                    <a:pt x="28" y="1"/>
                    <a:pt x="18" y="-2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35"/>
          <p:cNvSpPr/>
          <p:nvPr/>
        </p:nvSpPr>
        <p:spPr>
          <a:xfrm>
            <a:off x="179557" y="912150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표정인식 및 제스쳐 인식">
            <a:hlinkClick r:id="" action="ppaction://media"/>
            <a:extLst>
              <a:ext uri="{FF2B5EF4-FFF2-40B4-BE49-F238E27FC236}">
                <a16:creationId xmlns:a16="http://schemas.microsoft.com/office/drawing/2014/main" id="{EDAE693F-C3A2-405F-E8D9-FF977650A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57" y="912150"/>
            <a:ext cx="5928808" cy="334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A8FE0650-C4BE-2120-3A91-F4A7DADE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D772D36-CFDC-E3F4-85E0-812C84360444}"/>
              </a:ext>
            </a:extLst>
          </p:cNvPr>
          <p:cNvSpPr/>
          <p:nvPr/>
        </p:nvSpPr>
        <p:spPr>
          <a:xfrm>
            <a:off x="2233903" y="2091210"/>
            <a:ext cx="416956" cy="12972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5EE1869C-BBFA-F6AE-6863-9601D4EA0847}"/>
              </a:ext>
            </a:extLst>
          </p:cNvPr>
          <p:cNvSpPr/>
          <p:nvPr/>
        </p:nvSpPr>
        <p:spPr>
          <a:xfrm rot="5400000">
            <a:off x="2548456" y="2190167"/>
            <a:ext cx="1297251" cy="1099337"/>
          </a:xfrm>
          <a:prstGeom prst="trapezoid">
            <a:avLst>
              <a:gd name="adj" fmla="val 47262"/>
            </a:avLst>
          </a:prstGeom>
          <a:solidFill>
            <a:schemeClr val="accent6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63E3EA42-24D3-872D-1ABD-729D5A9A1F6D}"/>
              </a:ext>
            </a:extLst>
          </p:cNvPr>
          <p:cNvSpPr/>
          <p:nvPr/>
        </p:nvSpPr>
        <p:spPr>
          <a:xfrm rot="5400000">
            <a:off x="2344920" y="1981689"/>
            <a:ext cx="1297251" cy="1516294"/>
          </a:xfrm>
          <a:prstGeom prst="trapezoid">
            <a:avLst>
              <a:gd name="adj" fmla="val 3907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CCE909A-86BF-0F6A-4DBC-6772BF0F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917" y="2312795"/>
            <a:ext cx="999663" cy="999663"/>
          </a:xfrm>
          <a:prstGeom prst="rect">
            <a:avLst/>
          </a:prstGeom>
        </p:spPr>
      </p:pic>
      <p:pic>
        <p:nvPicPr>
          <p:cNvPr id="1026" name="Picture 2" descr="손으로 그린 평면 디자인 귀여운 얼굴 컬렉션">
            <a:extLst>
              <a:ext uri="{FF2B5EF4-FFF2-40B4-BE49-F238E27FC236}">
                <a16:creationId xmlns:a16="http://schemas.microsoft.com/office/drawing/2014/main" id="{17A61B46-D47E-19AE-BF0E-CD176614C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05" y="1930969"/>
            <a:ext cx="2635172" cy="17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A784A8-6320-A26B-CDA9-AA5F8FE9C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56" y="1779373"/>
            <a:ext cx="1915493" cy="191549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E290B6-638C-0C4D-0CE4-62BDB509A23F}"/>
              </a:ext>
            </a:extLst>
          </p:cNvPr>
          <p:cNvGrpSpPr/>
          <p:nvPr/>
        </p:nvGrpSpPr>
        <p:grpSpPr>
          <a:xfrm>
            <a:off x="4346054" y="1749945"/>
            <a:ext cx="1818915" cy="2117426"/>
            <a:chOff x="4445376" y="1821908"/>
            <a:chExt cx="1818915" cy="2117426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4A79D281-CD2E-8A92-B5BA-B9E23FF7B998}"/>
                </a:ext>
              </a:extLst>
            </p:cNvPr>
            <p:cNvSpPr/>
            <p:nvPr/>
          </p:nvSpPr>
          <p:spPr>
            <a:xfrm>
              <a:off x="4445376" y="1821908"/>
              <a:ext cx="1818915" cy="211742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C3CC320-9FFF-355D-818E-804F3BB36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844" y="2439896"/>
              <a:ext cx="769977" cy="948565"/>
            </a:xfrm>
            <a:prstGeom prst="rect">
              <a:avLst/>
            </a:prstGeom>
            <a:no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6C7C1C-2392-68BF-2115-BFFFA54B2E4F}"/>
              </a:ext>
            </a:extLst>
          </p:cNvPr>
          <p:cNvSpPr txBox="1"/>
          <p:nvPr/>
        </p:nvSpPr>
        <p:spPr>
          <a:xfrm>
            <a:off x="1307788" y="765990"/>
            <a:ext cx="743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회의가 </a:t>
            </a:r>
            <a:r>
              <a:rPr lang="ko-KR" altLang="en-US" dirty="0" err="1">
                <a:solidFill>
                  <a:schemeClr val="tx1">
                    <a:lumMod val="95000"/>
                  </a:schemeClr>
                </a:solidFill>
              </a:rPr>
              <a:t>웹캠을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 통해 녹화되고 </a:t>
            </a:r>
            <a:r>
              <a:rPr lang="en-US" altLang="ko-KR" dirty="0" err="1">
                <a:solidFill>
                  <a:schemeClr val="tx1">
                    <a:lumMod val="95000"/>
                  </a:schemeClr>
                </a:solidFill>
              </a:rPr>
              <a:t>openCV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에 의해 </a:t>
            </a:r>
            <a:r>
              <a:rPr lang="ko-KR" altLang="en-US" dirty="0" err="1">
                <a:solidFill>
                  <a:schemeClr val="tx1">
                    <a:lumMod val="95000"/>
                  </a:schemeClr>
                </a:solidFill>
              </a:rPr>
              <a:t>표정이미지가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95000"/>
                  </a:schemeClr>
                </a:solidFill>
              </a:rPr>
              <a:t>인식되는것을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 표현</a:t>
            </a:r>
          </a:p>
        </p:txBody>
      </p:sp>
    </p:spTree>
    <p:extLst>
      <p:ext uri="{BB962C8B-B14F-4D97-AF65-F5344CB8AC3E}">
        <p14:creationId xmlns:p14="http://schemas.microsoft.com/office/powerpoint/2010/main" val="52683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CA4C9FB4-097C-F86D-C20A-CE47857B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손으로 그린 평면 디자인 귀여운 얼굴 컬렉션">
            <a:extLst>
              <a:ext uri="{FF2B5EF4-FFF2-40B4-BE49-F238E27FC236}">
                <a16:creationId xmlns:a16="http://schemas.microsoft.com/office/drawing/2014/main" id="{2876C460-FD66-5881-7272-2E2F16256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43" y="3325838"/>
            <a:ext cx="2635172" cy="17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ABB652-57EC-7FC1-F7FF-03D68CCB0FD7}"/>
              </a:ext>
            </a:extLst>
          </p:cNvPr>
          <p:cNvSpPr/>
          <p:nvPr/>
        </p:nvSpPr>
        <p:spPr>
          <a:xfrm>
            <a:off x="412065" y="2701947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B04925-1FDD-F0BE-F3A4-15F0023A52A9}"/>
              </a:ext>
            </a:extLst>
          </p:cNvPr>
          <p:cNvSpPr/>
          <p:nvPr/>
        </p:nvSpPr>
        <p:spPr>
          <a:xfrm>
            <a:off x="1493062" y="1386081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A61536-47FC-7FA5-0837-37FAF62E5B60}"/>
              </a:ext>
            </a:extLst>
          </p:cNvPr>
          <p:cNvSpPr/>
          <p:nvPr/>
        </p:nvSpPr>
        <p:spPr>
          <a:xfrm>
            <a:off x="3123627" y="545431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9113D1-9C25-1384-D047-5F99C64423DF}"/>
              </a:ext>
            </a:extLst>
          </p:cNvPr>
          <p:cNvSpPr/>
          <p:nvPr/>
        </p:nvSpPr>
        <p:spPr>
          <a:xfrm>
            <a:off x="4880241" y="545431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슬픔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37D4C6-E25C-398C-EEE4-617658500D6F}"/>
              </a:ext>
            </a:extLst>
          </p:cNvPr>
          <p:cNvSpPr/>
          <p:nvPr/>
        </p:nvSpPr>
        <p:spPr>
          <a:xfrm>
            <a:off x="7755213" y="2701948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역겨움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D578C3-2921-3532-596A-DE1CCDA9DE6A}"/>
              </a:ext>
            </a:extLst>
          </p:cNvPr>
          <p:cNvSpPr/>
          <p:nvPr/>
        </p:nvSpPr>
        <p:spPr>
          <a:xfrm>
            <a:off x="6404237" y="1386081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공포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8F8D80-65DA-FBDD-1610-C39838031737}"/>
              </a:ext>
            </a:extLst>
          </p:cNvPr>
          <p:cNvGrpSpPr/>
          <p:nvPr/>
        </p:nvGrpSpPr>
        <p:grpSpPr>
          <a:xfrm>
            <a:off x="4241219" y="2813345"/>
            <a:ext cx="780568" cy="689556"/>
            <a:chOff x="4221448" y="2788632"/>
            <a:chExt cx="780568" cy="689556"/>
          </a:xfrm>
        </p:grpSpPr>
        <p:pic>
          <p:nvPicPr>
            <p:cNvPr id="1034" name="Picture 10" descr="deepface · PyPI">
              <a:extLst>
                <a:ext uri="{FF2B5EF4-FFF2-40B4-BE49-F238E27FC236}">
                  <a16:creationId xmlns:a16="http://schemas.microsoft.com/office/drawing/2014/main" id="{D4BFEEED-A4A5-B1E8-9863-23E4CCE18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358" y="2788632"/>
              <a:ext cx="513284" cy="51249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E7D646-56A7-725B-2B1D-D1429BEBEA8C}"/>
                </a:ext>
              </a:extLst>
            </p:cNvPr>
            <p:cNvSpPr txBox="1"/>
            <p:nvPr/>
          </p:nvSpPr>
          <p:spPr>
            <a:xfrm>
              <a:off x="4221448" y="3247356"/>
              <a:ext cx="7805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DeepFace</a:t>
              </a:r>
              <a:endParaRPr lang="ko-KR" altLang="en-US" sz="900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7EA2E02-F376-7B92-A36C-5D9B5B9BE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436" y="1806873"/>
            <a:ext cx="633283" cy="4182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5369958-90D4-5FAE-DF6B-D1287DB6B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357" y="1805884"/>
            <a:ext cx="633283" cy="4192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1E1C618-4B95-ACB0-34D1-6E2E57C04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217" y="967805"/>
            <a:ext cx="683572" cy="41827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F334845-172F-AA4C-B1D6-AF25F4AE49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49" y="3116700"/>
            <a:ext cx="674029" cy="41827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EF43B21-0B0E-DF4B-ADCA-97C5BF26E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749" y="3116700"/>
            <a:ext cx="674784" cy="4182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12822FA-D851-1257-1C21-CBD2720F9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682" y="967805"/>
            <a:ext cx="627414" cy="418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D0DE380-1E7B-8C13-D8FF-63933CF7AF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2333" y="3156748"/>
            <a:ext cx="633283" cy="37822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541329E-6312-5382-555E-A0AE039A41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3422" y="1806873"/>
            <a:ext cx="703302" cy="4182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BC1E3A6-F04B-2780-E835-0D9BBA8267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0147" y="2283671"/>
            <a:ext cx="693353" cy="41827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E5BB410-837C-04B4-063E-783A326B7462}"/>
              </a:ext>
            </a:extLst>
          </p:cNvPr>
          <p:cNvCxnSpPr>
            <a:cxnSpLocks/>
          </p:cNvCxnSpPr>
          <p:nvPr/>
        </p:nvCxnSpPr>
        <p:spPr>
          <a:xfrm flipH="1">
            <a:off x="3891096" y="2672888"/>
            <a:ext cx="720533" cy="140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CE5A31B-0667-206B-A573-0C9AF14D25AE}"/>
              </a:ext>
            </a:extLst>
          </p:cNvPr>
          <p:cNvCxnSpPr>
            <a:cxnSpLocks/>
          </p:cNvCxnSpPr>
          <p:nvPr/>
        </p:nvCxnSpPr>
        <p:spPr>
          <a:xfrm flipH="1" flipV="1">
            <a:off x="3955256" y="2445544"/>
            <a:ext cx="656373" cy="2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6E0C69F-70E2-2899-B9EA-B019C19A68E7}"/>
              </a:ext>
            </a:extLst>
          </p:cNvPr>
          <p:cNvCxnSpPr>
            <a:cxnSpLocks/>
          </p:cNvCxnSpPr>
          <p:nvPr/>
        </p:nvCxnSpPr>
        <p:spPr>
          <a:xfrm flipH="1" flipV="1">
            <a:off x="4241219" y="2195513"/>
            <a:ext cx="370410" cy="47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9C971E7-F959-B200-ECCF-2F9E5171AADF}"/>
              </a:ext>
            </a:extLst>
          </p:cNvPr>
          <p:cNvCxnSpPr>
            <a:cxnSpLocks/>
          </p:cNvCxnSpPr>
          <p:nvPr/>
        </p:nvCxnSpPr>
        <p:spPr>
          <a:xfrm flipV="1">
            <a:off x="4611629" y="2195513"/>
            <a:ext cx="312796" cy="47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6437425-3797-EFFE-F1E4-683DB05F96A4}"/>
              </a:ext>
            </a:extLst>
          </p:cNvPr>
          <p:cNvCxnSpPr>
            <a:cxnSpLocks/>
          </p:cNvCxnSpPr>
          <p:nvPr/>
        </p:nvCxnSpPr>
        <p:spPr>
          <a:xfrm flipV="1">
            <a:off x="4611629" y="2423346"/>
            <a:ext cx="589021" cy="24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B830D9C-77F7-1E83-CF9A-602CC437E35D}"/>
              </a:ext>
            </a:extLst>
          </p:cNvPr>
          <p:cNvCxnSpPr>
            <a:cxnSpLocks/>
          </p:cNvCxnSpPr>
          <p:nvPr/>
        </p:nvCxnSpPr>
        <p:spPr>
          <a:xfrm>
            <a:off x="4611629" y="2672888"/>
            <a:ext cx="655696" cy="140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E3460D-5AF2-42F7-C7B9-DB4F1C2DAF22}"/>
              </a:ext>
            </a:extLst>
          </p:cNvPr>
          <p:cNvSpPr txBox="1"/>
          <p:nvPr/>
        </p:nvSpPr>
        <p:spPr>
          <a:xfrm>
            <a:off x="1901719" y="141395"/>
            <a:ext cx="5586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인식된 표정이 </a:t>
            </a:r>
            <a:r>
              <a:rPr lang="en-US" altLang="ko-KR" dirty="0" err="1">
                <a:solidFill>
                  <a:schemeClr val="tx1">
                    <a:lumMod val="95000"/>
                  </a:schemeClr>
                </a:solidFill>
              </a:rPr>
              <a:t>DeepFace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에 의해 감정분류가 진행됨을 표현</a:t>
            </a:r>
          </a:p>
        </p:txBody>
      </p:sp>
    </p:spTree>
    <p:extLst>
      <p:ext uri="{BB962C8B-B14F-4D97-AF65-F5344CB8AC3E}">
        <p14:creationId xmlns:p14="http://schemas.microsoft.com/office/powerpoint/2010/main" val="143754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 b="3091"/>
          <a:stretch/>
        </p:blipFill>
        <p:spPr>
          <a:xfrm>
            <a:off x="2013813" y="218675"/>
            <a:ext cx="5116374" cy="47061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BB9C8FF5-D498-C345-A78E-D509C68D8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003EBB-A28E-C8A9-03B3-39BFB6081BFB}"/>
              </a:ext>
            </a:extLst>
          </p:cNvPr>
          <p:cNvSpPr/>
          <p:nvPr/>
        </p:nvSpPr>
        <p:spPr>
          <a:xfrm>
            <a:off x="412065" y="2701947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960513-83F6-1603-7063-0FE60D5ADF4B}"/>
              </a:ext>
            </a:extLst>
          </p:cNvPr>
          <p:cNvSpPr/>
          <p:nvPr/>
        </p:nvSpPr>
        <p:spPr>
          <a:xfrm>
            <a:off x="1493062" y="1386081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EA743D-EBBE-4137-17E8-742DE05C76E9}"/>
              </a:ext>
            </a:extLst>
          </p:cNvPr>
          <p:cNvSpPr/>
          <p:nvPr/>
        </p:nvSpPr>
        <p:spPr>
          <a:xfrm>
            <a:off x="3123627" y="545431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56F448-1436-8D40-EB3D-4B2534D3A92E}"/>
              </a:ext>
            </a:extLst>
          </p:cNvPr>
          <p:cNvSpPr/>
          <p:nvPr/>
        </p:nvSpPr>
        <p:spPr>
          <a:xfrm>
            <a:off x="4880241" y="545431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슬픔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46C13E-B00A-BE7F-D434-3C5D8BABF9DE}"/>
              </a:ext>
            </a:extLst>
          </p:cNvPr>
          <p:cNvSpPr/>
          <p:nvPr/>
        </p:nvSpPr>
        <p:spPr>
          <a:xfrm>
            <a:off x="7755213" y="2701948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역겨움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41F3E2-3654-6BCA-D714-AFAAE51CDC92}"/>
              </a:ext>
            </a:extLst>
          </p:cNvPr>
          <p:cNvSpPr/>
          <p:nvPr/>
        </p:nvSpPr>
        <p:spPr>
          <a:xfrm>
            <a:off x="6404237" y="1386081"/>
            <a:ext cx="907524" cy="34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39CD28-1D96-38CC-255E-E34FE436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36" y="1806873"/>
            <a:ext cx="633283" cy="4182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50D37D4-13AE-198F-3178-58BC2AA4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57" y="1805884"/>
            <a:ext cx="633283" cy="4192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7910C9C-AB4E-5B53-B2B1-2D7EB11D8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253" y="963345"/>
            <a:ext cx="683572" cy="41827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086682D-1E0B-D3B8-5D7F-4FCC53F2C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49" y="3116700"/>
            <a:ext cx="674029" cy="41827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26DAEBD-25D6-DFD9-C5D5-CACBFE6C5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49" y="3116700"/>
            <a:ext cx="674784" cy="4182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2804F5-07A1-5E77-0B90-8B475298C4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257" y="963345"/>
            <a:ext cx="627414" cy="4182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9841A32-B005-BBD1-E9B4-797A0C7F4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2333" y="3156748"/>
            <a:ext cx="633283" cy="37822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378F08B-B0C0-B899-AF37-971F9B529E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3422" y="1806873"/>
            <a:ext cx="703302" cy="4182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7306FEA-2C87-ADA5-F0D4-895D111ED7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710" y="3606798"/>
            <a:ext cx="693353" cy="41827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290145C-7E1B-E367-B6ED-36A180A1A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217" y="967805"/>
            <a:ext cx="683572" cy="41827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34E25C-8016-ED50-3138-B5D79DF625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147" y="2283671"/>
            <a:ext cx="693353" cy="41827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7D13E7-E115-7A9A-8A95-DCE950B6D821}"/>
              </a:ext>
            </a:extLst>
          </p:cNvPr>
          <p:cNvGrpSpPr/>
          <p:nvPr/>
        </p:nvGrpSpPr>
        <p:grpSpPr>
          <a:xfrm>
            <a:off x="3282898" y="2424113"/>
            <a:ext cx="2578203" cy="2519214"/>
            <a:chOff x="3308403" y="2400300"/>
            <a:chExt cx="2578203" cy="2519214"/>
          </a:xfrm>
        </p:grpSpPr>
        <p:pic>
          <p:nvPicPr>
            <p:cNvPr id="3074" name="Picture 2" descr="TMS Software | Blog | Taking advantage of Google MediaPipe ML from Delphi  TMS WEB Core">
              <a:extLst>
                <a:ext uri="{FF2B5EF4-FFF2-40B4-BE49-F238E27FC236}">
                  <a16:creationId xmlns:a16="http://schemas.microsoft.com/office/drawing/2014/main" id="{BC0B2827-5676-4F55-F473-499484C23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8403" y="2400300"/>
              <a:ext cx="2578203" cy="64903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3076" name="Picture 4" descr="Facial landmark distribution in mediapipe | Download Scientific Diagram">
              <a:extLst>
                <a:ext uri="{FF2B5EF4-FFF2-40B4-BE49-F238E27FC236}">
                  <a16:creationId xmlns:a16="http://schemas.microsoft.com/office/drawing/2014/main" id="{0CD949A8-B150-9F29-186A-C1E24016B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8403" y="3044878"/>
              <a:ext cx="2578203" cy="187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BB9AB5B-E88B-6FA7-BE6E-C7C7288FC3C7}"/>
              </a:ext>
            </a:extLst>
          </p:cNvPr>
          <p:cNvCxnSpPr>
            <a:stCxn id="2" idx="2"/>
            <a:endCxn id="3074" idx="0"/>
          </p:cNvCxnSpPr>
          <p:nvPr/>
        </p:nvCxnSpPr>
        <p:spPr>
          <a:xfrm flipH="1">
            <a:off x="4572000" y="1386081"/>
            <a:ext cx="762003" cy="103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8672E4-3B64-9853-3D74-831CA0CE1D6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293500" y="2492809"/>
            <a:ext cx="989398" cy="1188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70C3F81-4E4B-2719-E052-74E767287640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1248063" y="3681413"/>
            <a:ext cx="2034835" cy="1345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972B44-76AE-0A9A-604D-DA0BD9B506AF}"/>
              </a:ext>
            </a:extLst>
          </p:cNvPr>
          <p:cNvCxnSpPr>
            <a:cxnSpLocks/>
            <a:stCxn id="3074" idx="0"/>
            <a:endCxn id="31" idx="2"/>
          </p:cNvCxnSpPr>
          <p:nvPr/>
        </p:nvCxnSpPr>
        <p:spPr>
          <a:xfrm flipH="1" flipV="1">
            <a:off x="3955039" y="1381621"/>
            <a:ext cx="616961" cy="10424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003099-9BF4-3723-1FAC-99BFA10B1C92}"/>
              </a:ext>
            </a:extLst>
          </p:cNvPr>
          <p:cNvSpPr txBox="1"/>
          <p:nvPr/>
        </p:nvSpPr>
        <p:spPr>
          <a:xfrm>
            <a:off x="857533" y="153144"/>
            <a:ext cx="796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인식된 </a:t>
            </a:r>
            <a:r>
              <a:rPr lang="ko-KR" altLang="en-US" dirty="0" err="1">
                <a:solidFill>
                  <a:schemeClr val="tx1">
                    <a:lumMod val="95000"/>
                  </a:schemeClr>
                </a:solidFill>
              </a:rPr>
              <a:t>표정중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 잘못 인식되었다고 판단되는 데이터를 랜드마크를 기반으로 보정함을 표현</a:t>
            </a:r>
          </a:p>
        </p:txBody>
      </p:sp>
    </p:spTree>
    <p:extLst>
      <p:ext uri="{BB962C8B-B14F-4D97-AF65-F5344CB8AC3E}">
        <p14:creationId xmlns:p14="http://schemas.microsoft.com/office/powerpoint/2010/main" val="414459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806850" y="2086050"/>
            <a:ext cx="75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모듈 소개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/>
        </p:nvSpPr>
        <p:spPr>
          <a:xfrm>
            <a:off x="6988580" y="1595405"/>
            <a:ext cx="20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AutoNum type="arabicPeriod"/>
            </a:pPr>
            <a:r>
              <a:rPr lang="en" sz="1800" b="1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음성 인식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6320925" y="2207700"/>
            <a:ext cx="2888100" cy="1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Google Speech-to-Text API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회의 음성을 텍스트로 변환하여 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대화 내용을 기록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50" name="Google Shape;350;p31"/>
          <p:cNvCxnSpPr/>
          <p:nvPr/>
        </p:nvCxnSpPr>
        <p:spPr>
          <a:xfrm>
            <a:off x="6988581" y="159540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31"/>
          <p:cNvGrpSpPr/>
          <p:nvPr/>
        </p:nvGrpSpPr>
        <p:grpSpPr>
          <a:xfrm>
            <a:off x="6413140" y="1678993"/>
            <a:ext cx="341539" cy="290018"/>
            <a:chOff x="3049653" y="2321468"/>
            <a:chExt cx="362991" cy="290018"/>
          </a:xfrm>
        </p:grpSpPr>
        <p:sp>
          <p:nvSpPr>
            <p:cNvPr id="352" name="Google Shape;352;p31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6" name="Google Shape;356;p31"/>
          <p:cNvSpPr/>
          <p:nvPr/>
        </p:nvSpPr>
        <p:spPr>
          <a:xfrm>
            <a:off x="277950" y="912150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" name="음성인식">
            <a:hlinkClick r:id="" action="ppaction://media"/>
            <a:extLst>
              <a:ext uri="{FF2B5EF4-FFF2-40B4-BE49-F238E27FC236}">
                <a16:creationId xmlns:a16="http://schemas.microsoft.com/office/drawing/2014/main" id="{F68A092B-BABB-7FD8-1470-F13EF0C65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626" y="912149"/>
            <a:ext cx="5968380" cy="3398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E9ABA0A1-5C14-7DDF-16E4-4E95D79B0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3C05C94-4375-059F-A5FA-FF40D8AE3037}"/>
              </a:ext>
            </a:extLst>
          </p:cNvPr>
          <p:cNvSpPr/>
          <p:nvPr/>
        </p:nvSpPr>
        <p:spPr>
          <a:xfrm>
            <a:off x="3756454" y="1593635"/>
            <a:ext cx="1818915" cy="21174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6C9046-80AC-357B-F93B-A420A593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1" y="1282732"/>
            <a:ext cx="2578035" cy="257803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098" name="Picture 2" descr="문서 - 무료 연락개 아이콘">
            <a:extLst>
              <a:ext uri="{FF2B5EF4-FFF2-40B4-BE49-F238E27FC236}">
                <a16:creationId xmlns:a16="http://schemas.microsoft.com/office/drawing/2014/main" id="{4B0A5B7A-2431-9C2B-E55E-79705EE4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528" y="1304063"/>
            <a:ext cx="2535371" cy="253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CP : Cloud Speech to Text - hypemarc | 하이프마크">
            <a:extLst>
              <a:ext uri="{FF2B5EF4-FFF2-40B4-BE49-F238E27FC236}">
                <a16:creationId xmlns:a16="http://schemas.microsoft.com/office/drawing/2014/main" id="{175826C8-0F5E-45B3-FA61-68A93939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54" y="2276360"/>
            <a:ext cx="1433384" cy="75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5AE85B-024C-E0F8-813D-51C24A6C3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94248" y="1453153"/>
            <a:ext cx="2237190" cy="2237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654D57-582C-195C-E723-37CB793F011B}"/>
              </a:ext>
            </a:extLst>
          </p:cNvPr>
          <p:cNvSpPr txBox="1"/>
          <p:nvPr/>
        </p:nvSpPr>
        <p:spPr>
          <a:xfrm>
            <a:off x="2045054" y="4299116"/>
            <a:ext cx="5429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회의 음성이 텍스트로 변환되는 것을 애니메이션으로 표현</a:t>
            </a:r>
          </a:p>
        </p:txBody>
      </p:sp>
    </p:spTree>
    <p:extLst>
      <p:ext uri="{BB962C8B-B14F-4D97-AF65-F5344CB8AC3E}">
        <p14:creationId xmlns:p14="http://schemas.microsoft.com/office/powerpoint/2010/main" val="363045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82 -0.01667 L 0.30382 -0.01667 C 0.30452 -0.02315 0.30486 -0.02963 0.30591 -0.0358 C 0.30712 -0.04383 0.30903 -0.05154 0.31077 -0.05895 C 0.3132 -0.06944 0.3158 -0.07994 0.31893 -0.08981 C 0.32986 -0.12438 0.33907 -0.14475 0.35452 -0.17438 C 0.36598 -0.1963 0.37865 -0.21667 0.39236 -0.23395 C 0.39879 -0.24228 0.40538 -0.25062 0.41233 -0.2571 C 0.4257 -0.26914 0.43941 -0.28025 0.45348 -0.28889 C 0.46129 -0.29352 0.46875 -0.29938 0.47674 -0.3034 C 0.48681 -0.30802 0.51528 -0.31574 0.52587 -0.31852 L 0.61997 -0.31667 C 0.63629 -0.31543 0.65243 -0.30988 0.66858 -0.30617 C 0.6915 -0.30093 0.69948 -0.3 0.72483 -0.28796 C 0.73681 -0.28241 0.75903 -0.27253 0.76806 -0.26296 C 0.7717 -0.25895 0.77535 -0.25556 0.779 -0.25123 C 0.78264 -0.24722 0.78629 -0.2429 0.78976 -0.23796 C 0.79861 -0.22469 0.80834 -0.2 0.81511 -0.18704 C 0.81927 -0.17901 0.82344 -0.17099 0.82761 -0.16296 C 0.83334 -0.15154 0.83993 -0.13395 0.84427 -0.12346 C 0.8533 -0.10247 0.85157 -0.10864 0.85955 -0.08704 C 0.86146 -0.08148 0.86337 -0.07623 0.86493 -0.07068 C 0.86893 -0.05494 0.86979 -0.04568 0.87188 -0.02932 C 0.87275 0.00309 0.8724 -0.01389 0.8724 0.02191 " pathEditMode="relative" ptsTypes="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/>
          <p:nvPr/>
        </p:nvSpPr>
        <p:spPr>
          <a:xfrm>
            <a:off x="796716" y="183784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2-1. 회의 요약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295117" y="737758"/>
            <a:ext cx="2798698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OpenAI (추후 Okestro로 변경 예정)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회의 주요 내용을 요약하여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간결하게 제공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93" name="Google Shape;393;p33"/>
          <p:cNvCxnSpPr/>
          <p:nvPr/>
        </p:nvCxnSpPr>
        <p:spPr>
          <a:xfrm>
            <a:off x="683975" y="218053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p33"/>
          <p:cNvSpPr txBox="1"/>
          <p:nvPr/>
        </p:nvSpPr>
        <p:spPr>
          <a:xfrm>
            <a:off x="805335" y="2059569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2-2. 퀴즈 생성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265186" y="2557219"/>
            <a:ext cx="2746063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OpenAI API (Okestro 변경 예정)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요약된 회의 내용을 기반으로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퀴즈를 생성하여 회의 이해도 평가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96" name="Google Shape;396;p33"/>
          <p:cNvCxnSpPr/>
          <p:nvPr/>
        </p:nvCxnSpPr>
        <p:spPr>
          <a:xfrm>
            <a:off x="736219" y="2059563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3"/>
          <p:cNvSpPr/>
          <p:nvPr/>
        </p:nvSpPr>
        <p:spPr>
          <a:xfrm>
            <a:off x="199860" y="284725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8" name="Google Shape;398;p33"/>
          <p:cNvGrpSpPr/>
          <p:nvPr/>
        </p:nvGrpSpPr>
        <p:grpSpPr>
          <a:xfrm>
            <a:off x="212552" y="2127665"/>
            <a:ext cx="333133" cy="321037"/>
            <a:chOff x="2780301" y="1521896"/>
            <a:chExt cx="333133" cy="321037"/>
          </a:xfrm>
        </p:grpSpPr>
        <p:sp>
          <p:nvSpPr>
            <p:cNvPr id="399" name="Google Shape;399;p33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9" name="Google Shape;419;p33"/>
          <p:cNvSpPr/>
          <p:nvPr/>
        </p:nvSpPr>
        <p:spPr>
          <a:xfrm>
            <a:off x="3042840" y="912150"/>
            <a:ext cx="5901300" cy="33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요약생성 및 퀴즈생성">
            <a:hlinkClick r:id="" action="ppaction://media"/>
            <a:extLst>
              <a:ext uri="{FF2B5EF4-FFF2-40B4-BE49-F238E27FC236}">
                <a16:creationId xmlns:a16="http://schemas.microsoft.com/office/drawing/2014/main" id="{21E207D1-8ADB-981B-2618-3296104C2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4220" y="877962"/>
            <a:ext cx="5918537" cy="3387576"/>
          </a:xfrm>
          <a:prstGeom prst="rect">
            <a:avLst/>
          </a:prstGeom>
        </p:spPr>
      </p:pic>
      <p:sp>
        <p:nvSpPr>
          <p:cNvPr id="3" name="Google Shape;394;p33">
            <a:extLst>
              <a:ext uri="{FF2B5EF4-FFF2-40B4-BE49-F238E27FC236}">
                <a16:creationId xmlns:a16="http://schemas.microsoft.com/office/drawing/2014/main" id="{4D1D5D93-CF53-8E64-EB19-FAECA0706736}"/>
              </a:ext>
            </a:extLst>
          </p:cNvPr>
          <p:cNvSpPr txBox="1"/>
          <p:nvPr/>
        </p:nvSpPr>
        <p:spPr>
          <a:xfrm>
            <a:off x="836401" y="3576203"/>
            <a:ext cx="229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2-3. </a:t>
            </a:r>
            <a:r>
              <a:rPr lang="ko-KR" altLang="en-US" sz="1800" b="1" dirty="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환상 억제</a:t>
            </a:r>
            <a:endParaRPr sz="1800" b="1" dirty="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" name="Google Shape;395;p33">
            <a:extLst>
              <a:ext uri="{FF2B5EF4-FFF2-40B4-BE49-F238E27FC236}">
                <a16:creationId xmlns:a16="http://schemas.microsoft.com/office/drawing/2014/main" id="{A4E03080-DE10-850F-FB1F-7C1CC0AE8B27}"/>
              </a:ext>
            </a:extLst>
          </p:cNvPr>
          <p:cNvSpPr txBox="1"/>
          <p:nvPr/>
        </p:nvSpPr>
        <p:spPr>
          <a:xfrm>
            <a:off x="296252" y="4073853"/>
            <a:ext cx="2746063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사용 도구: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Transformer BERT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기능: </a:t>
            </a:r>
            <a:r>
              <a:rPr lang="ko-KR" alt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퀴즈 생성 시 </a:t>
            </a:r>
            <a:r>
              <a:rPr lang="ko-KR" altLang="en-US" sz="1200" dirty="0" err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할루시네이션</a:t>
            </a:r>
            <a:r>
              <a:rPr lang="ko-KR" altLang="en-US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억제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" name="Google Shape;396;p33">
            <a:extLst>
              <a:ext uri="{FF2B5EF4-FFF2-40B4-BE49-F238E27FC236}">
                <a16:creationId xmlns:a16="http://schemas.microsoft.com/office/drawing/2014/main" id="{E0BBE4C4-DB11-3410-1E1C-F55B3E2ED554}"/>
              </a:ext>
            </a:extLst>
          </p:cNvPr>
          <p:cNvCxnSpPr/>
          <p:nvPr/>
        </p:nvCxnSpPr>
        <p:spPr>
          <a:xfrm>
            <a:off x="767285" y="3576197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398;p33">
            <a:extLst>
              <a:ext uri="{FF2B5EF4-FFF2-40B4-BE49-F238E27FC236}">
                <a16:creationId xmlns:a16="http://schemas.microsoft.com/office/drawing/2014/main" id="{DE363BA5-52C9-CD1C-FC7C-D39CEA8468E8}"/>
              </a:ext>
            </a:extLst>
          </p:cNvPr>
          <p:cNvGrpSpPr/>
          <p:nvPr/>
        </p:nvGrpSpPr>
        <p:grpSpPr>
          <a:xfrm>
            <a:off x="243618" y="3644299"/>
            <a:ext cx="333133" cy="321037"/>
            <a:chOff x="2780301" y="1521896"/>
            <a:chExt cx="333133" cy="321037"/>
          </a:xfrm>
        </p:grpSpPr>
        <p:sp>
          <p:nvSpPr>
            <p:cNvPr id="7" name="Google Shape;399;p33">
              <a:extLst>
                <a:ext uri="{FF2B5EF4-FFF2-40B4-BE49-F238E27FC236}">
                  <a16:creationId xmlns:a16="http://schemas.microsoft.com/office/drawing/2014/main" id="{AD091339-6A0E-F530-B2E3-ACB808DD0460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00;p33">
              <a:extLst>
                <a:ext uri="{FF2B5EF4-FFF2-40B4-BE49-F238E27FC236}">
                  <a16:creationId xmlns:a16="http://schemas.microsoft.com/office/drawing/2014/main" id="{31D401A0-B589-D727-DFAA-B4B49D9C7A89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01;p33">
              <a:extLst>
                <a:ext uri="{FF2B5EF4-FFF2-40B4-BE49-F238E27FC236}">
                  <a16:creationId xmlns:a16="http://schemas.microsoft.com/office/drawing/2014/main" id="{027340F2-9EB3-9AAD-A0D6-C20DE0672E0C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02;p33">
              <a:extLst>
                <a:ext uri="{FF2B5EF4-FFF2-40B4-BE49-F238E27FC236}">
                  <a16:creationId xmlns:a16="http://schemas.microsoft.com/office/drawing/2014/main" id="{6E770F68-DA37-2583-FCE4-0214DE534EFF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03;p33">
              <a:extLst>
                <a:ext uri="{FF2B5EF4-FFF2-40B4-BE49-F238E27FC236}">
                  <a16:creationId xmlns:a16="http://schemas.microsoft.com/office/drawing/2014/main" id="{E110659A-0867-758D-3D36-1CEF1EA1A0F6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04;p33">
              <a:extLst>
                <a:ext uri="{FF2B5EF4-FFF2-40B4-BE49-F238E27FC236}">
                  <a16:creationId xmlns:a16="http://schemas.microsoft.com/office/drawing/2014/main" id="{81034634-D7C2-9057-B310-977624BF7315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05;p33">
              <a:extLst>
                <a:ext uri="{FF2B5EF4-FFF2-40B4-BE49-F238E27FC236}">
                  <a16:creationId xmlns:a16="http://schemas.microsoft.com/office/drawing/2014/main" id="{7CAB817D-7B45-A213-3F99-8B4B3AB72F6A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06;p33">
              <a:extLst>
                <a:ext uri="{FF2B5EF4-FFF2-40B4-BE49-F238E27FC236}">
                  <a16:creationId xmlns:a16="http://schemas.microsoft.com/office/drawing/2014/main" id="{05747B77-BF20-923F-3D8B-963100B35B42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07;p33">
              <a:extLst>
                <a:ext uri="{FF2B5EF4-FFF2-40B4-BE49-F238E27FC236}">
                  <a16:creationId xmlns:a16="http://schemas.microsoft.com/office/drawing/2014/main" id="{55BB015A-F05A-8A66-1312-F0ADFE2305FF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08;p33">
              <a:extLst>
                <a:ext uri="{FF2B5EF4-FFF2-40B4-BE49-F238E27FC236}">
                  <a16:creationId xmlns:a16="http://schemas.microsoft.com/office/drawing/2014/main" id="{73733B29-90A9-97B8-9716-AB77D8FDCA0A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09;p33">
              <a:extLst>
                <a:ext uri="{FF2B5EF4-FFF2-40B4-BE49-F238E27FC236}">
                  <a16:creationId xmlns:a16="http://schemas.microsoft.com/office/drawing/2014/main" id="{324E6E52-E1AD-9C50-3DB4-2785FC979832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10;p33">
              <a:extLst>
                <a:ext uri="{FF2B5EF4-FFF2-40B4-BE49-F238E27FC236}">
                  <a16:creationId xmlns:a16="http://schemas.microsoft.com/office/drawing/2014/main" id="{38B214FB-EB5E-8CAC-196B-B6BF16D8040D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11;p33">
              <a:extLst>
                <a:ext uri="{FF2B5EF4-FFF2-40B4-BE49-F238E27FC236}">
                  <a16:creationId xmlns:a16="http://schemas.microsoft.com/office/drawing/2014/main" id="{7242B788-ACBC-B8E7-BA6D-FC304ED714E5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12;p33">
              <a:extLst>
                <a:ext uri="{FF2B5EF4-FFF2-40B4-BE49-F238E27FC236}">
                  <a16:creationId xmlns:a16="http://schemas.microsoft.com/office/drawing/2014/main" id="{6271F732-59EA-AD4A-1F2A-F0D9345A199A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13;p33">
              <a:extLst>
                <a:ext uri="{FF2B5EF4-FFF2-40B4-BE49-F238E27FC236}">
                  <a16:creationId xmlns:a16="http://schemas.microsoft.com/office/drawing/2014/main" id="{4FAB122A-332A-2914-80F0-30BFDB1895C8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14;p33">
              <a:extLst>
                <a:ext uri="{FF2B5EF4-FFF2-40B4-BE49-F238E27FC236}">
                  <a16:creationId xmlns:a16="http://schemas.microsoft.com/office/drawing/2014/main" id="{AAC4340F-8F3F-D679-E012-356378DAD8F9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15;p33">
              <a:extLst>
                <a:ext uri="{FF2B5EF4-FFF2-40B4-BE49-F238E27FC236}">
                  <a16:creationId xmlns:a16="http://schemas.microsoft.com/office/drawing/2014/main" id="{28A1D2B9-C678-4B40-C6F9-C3F16B672C76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16;p33">
              <a:extLst>
                <a:ext uri="{FF2B5EF4-FFF2-40B4-BE49-F238E27FC236}">
                  <a16:creationId xmlns:a16="http://schemas.microsoft.com/office/drawing/2014/main" id="{A911BCF7-81BE-2C63-470B-75B660700F20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17;p33">
              <a:extLst>
                <a:ext uri="{FF2B5EF4-FFF2-40B4-BE49-F238E27FC236}">
                  <a16:creationId xmlns:a16="http://schemas.microsoft.com/office/drawing/2014/main" id="{0C76EF9C-DFAC-B29F-F35D-B202120B30B6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8;p33">
              <a:extLst>
                <a:ext uri="{FF2B5EF4-FFF2-40B4-BE49-F238E27FC236}">
                  <a16:creationId xmlns:a16="http://schemas.microsoft.com/office/drawing/2014/main" id="{C3A5070B-2B1F-B324-8F21-CF743DA477AB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49FDE617-9D5A-DE9A-2A07-0DFB2C846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578453D-C1A5-AE4F-0626-31C1C70C0390}"/>
              </a:ext>
            </a:extLst>
          </p:cNvPr>
          <p:cNvSpPr/>
          <p:nvPr/>
        </p:nvSpPr>
        <p:spPr>
          <a:xfrm>
            <a:off x="3756454" y="1593635"/>
            <a:ext cx="1818915" cy="21174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문서 - 무료 연락개 아이콘">
            <a:extLst>
              <a:ext uri="{FF2B5EF4-FFF2-40B4-BE49-F238E27FC236}">
                <a16:creationId xmlns:a16="http://schemas.microsoft.com/office/drawing/2014/main" id="{0BF08E89-42A4-0862-064F-F380EA068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38" y="1384662"/>
            <a:ext cx="2535371" cy="253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93008-C42F-BD80-2D6D-2735910D9AFF}"/>
              </a:ext>
            </a:extLst>
          </p:cNvPr>
          <p:cNvSpPr txBox="1"/>
          <p:nvPr/>
        </p:nvSpPr>
        <p:spPr>
          <a:xfrm>
            <a:off x="1656914" y="4292636"/>
            <a:ext cx="6017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음성을 인식한 텍스트본이 요약되어 주요내용만이 저장됨을 표현</a:t>
            </a:r>
          </a:p>
        </p:txBody>
      </p:sp>
      <p:pic>
        <p:nvPicPr>
          <p:cNvPr id="2050" name="Picture 2" descr="오케스트로(주) 2024년 기업정보 | 직원수, 근무환경, 복리후생 등 - 사람인">
            <a:extLst>
              <a:ext uri="{FF2B5EF4-FFF2-40B4-BE49-F238E27FC236}">
                <a16:creationId xmlns:a16="http://schemas.microsoft.com/office/drawing/2014/main" id="{E8FC5FC7-4244-06A1-7DC5-F9361FE12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95" y="2354614"/>
            <a:ext cx="1457274" cy="43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105F57-E534-D0CB-42E6-8574BF84F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164" y="1722168"/>
            <a:ext cx="1860358" cy="18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C7CADFDA-FE2A-87A4-4D79-6FCE55D35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19F464A-8487-F934-4C94-AC5E500DE895}"/>
              </a:ext>
            </a:extLst>
          </p:cNvPr>
          <p:cNvSpPr/>
          <p:nvPr/>
        </p:nvSpPr>
        <p:spPr>
          <a:xfrm>
            <a:off x="3756454" y="1593635"/>
            <a:ext cx="1818915" cy="21174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6CBE-FFBD-80A9-1D57-4809112ECC4A}"/>
              </a:ext>
            </a:extLst>
          </p:cNvPr>
          <p:cNvSpPr txBox="1"/>
          <p:nvPr/>
        </p:nvSpPr>
        <p:spPr>
          <a:xfrm>
            <a:off x="1656914" y="4292636"/>
            <a:ext cx="3534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요약본에서 퀴즈를 생성함을 표현</a:t>
            </a:r>
          </a:p>
        </p:txBody>
      </p:sp>
      <p:pic>
        <p:nvPicPr>
          <p:cNvPr id="2050" name="Picture 2" descr="오케스트로(주) 2024년 기업정보 | 직원수, 근무환경, 복리후생 등 - 사람인">
            <a:extLst>
              <a:ext uri="{FF2B5EF4-FFF2-40B4-BE49-F238E27FC236}">
                <a16:creationId xmlns:a16="http://schemas.microsoft.com/office/drawing/2014/main" id="{BCAC1AC2-2F39-9B85-2BEF-88746D15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95" y="2354614"/>
            <a:ext cx="1457274" cy="43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42456C-DD79-08FD-F932-07888DFA2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48" y="1722169"/>
            <a:ext cx="1860358" cy="1860358"/>
          </a:xfrm>
          <a:prstGeom prst="rect">
            <a:avLst/>
          </a:prstGeom>
        </p:spPr>
      </p:pic>
      <p:pic>
        <p:nvPicPr>
          <p:cNvPr id="3074" name="Picture 2" descr="퀴즈 - 무료 여러 가지 잡다한개 아이콘">
            <a:extLst>
              <a:ext uri="{FF2B5EF4-FFF2-40B4-BE49-F238E27FC236}">
                <a16:creationId xmlns:a16="http://schemas.microsoft.com/office/drawing/2014/main" id="{29044A7E-686D-4471-AE8E-E63D35D70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95" y="1593635"/>
            <a:ext cx="2003641" cy="200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615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8CA648C4-2868-512E-479B-08C0FE72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549DD9-80C5-3D58-786C-310B99C51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28" y="1723069"/>
            <a:ext cx="3035988" cy="1622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B86712-4956-64A5-9A4C-436DC2E6CA6D}"/>
              </a:ext>
            </a:extLst>
          </p:cNvPr>
          <p:cNvSpPr txBox="1"/>
          <p:nvPr/>
        </p:nvSpPr>
        <p:spPr>
          <a:xfrm>
            <a:off x="962690" y="4763911"/>
            <a:ext cx="7672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포인트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환상억제 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PDF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를 보고 환상을 억제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95000"/>
                  </a:schemeClr>
                </a:solidFill>
              </a:rPr>
              <a:t>환상스코어링을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 통한 필터링</a:t>
            </a:r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</a:rPr>
              <a:t>하기 위한 모듈을 표현</a:t>
            </a:r>
          </a:p>
        </p:txBody>
      </p:sp>
      <p:pic>
        <p:nvPicPr>
          <p:cNvPr id="3074" name="Picture 2" descr="퀴즈 - 무료 여러 가지 잡다한개 아이콘">
            <a:extLst>
              <a:ext uri="{FF2B5EF4-FFF2-40B4-BE49-F238E27FC236}">
                <a16:creationId xmlns:a16="http://schemas.microsoft.com/office/drawing/2014/main" id="{251C3448-F8B7-43FF-E521-5F088C25D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4" y="71812"/>
            <a:ext cx="1314250" cy="131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CD061F-5A59-6D8C-CF3B-2DE8C5BC9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865" y="1503017"/>
            <a:ext cx="2003641" cy="20036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1D06E2-1AEC-40F3-F699-D5F64FF1D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265" y="3573570"/>
            <a:ext cx="1164843" cy="116484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947452-71D6-1039-893D-F295CB505CC1}"/>
              </a:ext>
            </a:extLst>
          </p:cNvPr>
          <p:cNvGrpSpPr/>
          <p:nvPr/>
        </p:nvGrpSpPr>
        <p:grpSpPr>
          <a:xfrm>
            <a:off x="4860285" y="1411560"/>
            <a:ext cx="2482043" cy="2118307"/>
            <a:chOff x="886714" y="1455263"/>
            <a:chExt cx="2482043" cy="2118307"/>
          </a:xfrm>
        </p:grpSpPr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FFEBC179-A690-EB13-E95B-46921B724D5D}"/>
                </a:ext>
              </a:extLst>
            </p:cNvPr>
            <p:cNvSpPr/>
            <p:nvPr/>
          </p:nvSpPr>
          <p:spPr>
            <a:xfrm>
              <a:off x="2071363" y="1462612"/>
              <a:ext cx="124473" cy="179528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B96928-DC4E-65DC-81B2-35F316C40F45}"/>
                </a:ext>
              </a:extLst>
            </p:cNvPr>
            <p:cNvSpPr/>
            <p:nvPr/>
          </p:nvSpPr>
          <p:spPr>
            <a:xfrm>
              <a:off x="1922953" y="1455263"/>
              <a:ext cx="421294" cy="3877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29F11B7-5D03-7B13-EA5A-1955CC7014FA}"/>
                </a:ext>
              </a:extLst>
            </p:cNvPr>
            <p:cNvSpPr/>
            <p:nvPr/>
          </p:nvSpPr>
          <p:spPr>
            <a:xfrm>
              <a:off x="1922953" y="2050433"/>
              <a:ext cx="421294" cy="3877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99AFB5A-26EC-B410-5F4F-E85313023DCF}"/>
                </a:ext>
              </a:extLst>
            </p:cNvPr>
            <p:cNvSpPr/>
            <p:nvPr/>
          </p:nvSpPr>
          <p:spPr>
            <a:xfrm>
              <a:off x="1922953" y="2645604"/>
              <a:ext cx="421294" cy="3877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6AD9E0C-658D-2A62-0B6A-87D05DEA1916}"/>
                </a:ext>
              </a:extLst>
            </p:cNvPr>
            <p:cNvSpPr/>
            <p:nvPr/>
          </p:nvSpPr>
          <p:spPr>
            <a:xfrm>
              <a:off x="886714" y="3258383"/>
              <a:ext cx="2482043" cy="3151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할루시네이션</a:t>
              </a:r>
              <a:r>
                <a:rPr lang="en-US" altLang="ko-KR" dirty="0"/>
                <a:t>(</a:t>
              </a:r>
              <a:r>
                <a:rPr lang="ko-KR" altLang="en-US" dirty="0"/>
                <a:t>환상</a:t>
              </a:r>
              <a:r>
                <a:rPr lang="en-US" altLang="ko-KR" dirty="0"/>
                <a:t>) Score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5103171"/>
      </p:ext>
    </p:extLst>
  </p:cSld>
  <p:clrMapOvr>
    <a:masterClrMapping/>
  </p:clrMapOvr>
</p:sld>
</file>

<file path=ppt/theme/theme1.xml><?xml version="1.0" encoding="utf-8"?>
<a:theme xmlns:a="http://schemas.openxmlformats.org/drawingml/2006/main" name="AI Speech Classifier Pitch Deck by Slidesgo">
  <a:themeElements>
    <a:clrScheme name="Simple Light">
      <a:dk1>
        <a:srgbClr val="FFFFFF"/>
      </a:dk1>
      <a:lt1>
        <a:srgbClr val="18191A"/>
      </a:lt1>
      <a:dk2>
        <a:srgbClr val="FF8CB8"/>
      </a:dk2>
      <a:lt2>
        <a:srgbClr val="CE3E6E"/>
      </a:lt2>
      <a:accent1>
        <a:srgbClr val="9C2443"/>
      </a:accent1>
      <a:accent2>
        <a:srgbClr val="E6AC9E"/>
      </a:accent2>
      <a:accent3>
        <a:srgbClr val="F29877"/>
      </a:accent3>
      <a:accent4>
        <a:srgbClr val="E2793E"/>
      </a:accent4>
      <a:accent5>
        <a:srgbClr val="F1C469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394</Words>
  <Application>Microsoft Office PowerPoint</Application>
  <PresentationFormat>화면 슬라이드 쇼(16:9)</PresentationFormat>
  <Paragraphs>104</Paragraphs>
  <Slides>20</Slides>
  <Notes>20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Syne</vt:lpstr>
      <vt:lpstr>Nunito Light</vt:lpstr>
      <vt:lpstr>Hanken Grotesk</vt:lpstr>
      <vt:lpstr>Hanken Grotesk Light</vt:lpstr>
      <vt:lpstr>Arial</vt:lpstr>
      <vt:lpstr>AI Speech Classifier Pitch Deck by Slidesgo</vt:lpstr>
      <vt:lpstr>2.1 전체 흐름도</vt:lpstr>
      <vt:lpstr>PowerPoint 프레젠테이션</vt:lpstr>
      <vt:lpstr>2.2 모듈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minseo</dc:creator>
  <cp:lastModifiedBy>정훈 김</cp:lastModifiedBy>
  <cp:revision>2</cp:revision>
  <dcterms:modified xsi:type="dcterms:W3CDTF">2024-11-14T19:40:28Z</dcterms:modified>
</cp:coreProperties>
</file>